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66" r:id="rId8"/>
    <p:sldId id="260" r:id="rId9"/>
    <p:sldId id="259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66"/>
    <a:srgbClr val="002D92"/>
    <a:srgbClr val="429889"/>
    <a:srgbClr val="8F6045"/>
    <a:srgbClr val="586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8E96B0-C743-7541-9192-3AF4E1F8F954}" v="2372" dt="2025-10-15T07:32:05.501"/>
    <p1510:client id="{F83E2AC4-B7CD-4BD0-B47B-FCA81C857F09}" v="9" dt="2025-10-15T07:29:57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3"/>
    <p:restoredTop sz="94623"/>
  </p:normalViewPr>
  <p:slideViewPr>
    <p:cSldViewPr snapToGrid="0">
      <p:cViewPr varScale="1">
        <p:scale>
          <a:sx n="103" d="100"/>
          <a:sy n="103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90BC056-7F34-7B5A-7379-A3234548C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080CBB-9597-1F10-6F91-90A11DAD64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3EB28-CD23-6643-8663-53399DC1B02F}" type="datetimeFigureOut">
              <a:rPr lang="fr-FR" smtClean="0"/>
              <a:t>15/10/2025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C202C0-E549-418A-A6CE-C56D4CC66D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B0276A-076E-3A72-1228-9C3B676FAC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079F7-E8A2-9B4B-9DD5-6EC9A9EECD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063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CA320-FC86-5A4F-98AA-D19AC0B03EA1}" type="datetimeFigureOut">
              <a:rPr lang="fr-FR" smtClean="0"/>
              <a:t>15/10/2025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1FD3F-F760-0B48-8B26-7FA993B6BB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19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Lucie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8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78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Lucie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31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763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Lucie + parler de notion/story point…+ « on est bien organisé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946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Lucie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57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880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836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927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Lucie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1FD3F-F760-0B48-8B26-7FA993B6BB7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71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91831-826C-A745-9CE1-E17E30B056BB}" type="datetime1">
              <a:rPr lang="fr-FR" smtClean="0"/>
              <a:t>15/10/2025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D325-D5E0-1F4B-9CCE-CBB9101CE88E}" type="datetime1">
              <a:rPr lang="fr-FR" smtClean="0"/>
              <a:t>15/10/2025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0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B931-5D1A-744C-8804-C278DAB277DD}" type="datetime1">
              <a:rPr lang="fr-FR" smtClean="0"/>
              <a:t>15/10/2025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2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73FF8-1110-634C-9608-F57ACA063B77}" type="datetime1">
              <a:rPr lang="fr-FR" smtClean="0"/>
              <a:t>15/10/2025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D802-3827-874F-B4FC-71C73E3F5345}" type="datetime1">
              <a:rPr lang="fr-FR" smtClean="0"/>
              <a:t>15/10/2025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2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B6DC-8E1D-4841-810D-51CE4AE099FF}" type="datetime1">
              <a:rPr lang="fr-FR" smtClean="0"/>
              <a:t>15/10/2025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8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4A4-1688-EE46-8975-B242CBC1CB8E}" type="datetime1">
              <a:rPr lang="fr-FR" smtClean="0"/>
              <a:t>15/10/2025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5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CD68-6631-494E-8126-6BB8DC5F5844}" type="datetime1">
              <a:rPr lang="fr-FR" smtClean="0"/>
              <a:t>15/10/2025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0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052E-CE03-724F-A3B3-FD3D085972E9}" type="datetime1">
              <a:rPr lang="fr-FR" smtClean="0"/>
              <a:t>15/10/2025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5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4390-7230-804E-8485-95B5CF76FCE8}" type="datetime1">
              <a:rPr lang="fr-FR" smtClean="0"/>
              <a:t>15/10/2025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7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0D114-2500-534C-AFC2-4472B38D1897}" type="datetime1">
              <a:rPr lang="fr-FR" smtClean="0"/>
              <a:t>15/10/2025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5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1125AF6-4483-E141-A2A4-E90E108FCC1C}" type="datetime1">
              <a:rPr lang="fr-FR" smtClean="0"/>
              <a:t>15/10/2025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4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doc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heBretonDuke/Miskatoni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C375CF-943A-1002-E1F7-994CDE2BD7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E66A21-FA9D-AA47-E562-99951EA63F21}"/>
              </a:ext>
            </a:extLst>
          </p:cNvPr>
          <p:cNvSpPr txBox="1"/>
          <p:nvPr/>
        </p:nvSpPr>
        <p:spPr>
          <a:xfrm>
            <a:off x="1360540" y="3896063"/>
            <a:ext cx="9821333" cy="1754326"/>
          </a:xfrm>
          <a:custGeom>
            <a:avLst/>
            <a:gdLst>
              <a:gd name="connsiteX0" fmla="*/ 0 w 9821333"/>
              <a:gd name="connsiteY0" fmla="*/ 0 h 1754326"/>
              <a:gd name="connsiteX1" fmla="*/ 360116 w 9821333"/>
              <a:gd name="connsiteY1" fmla="*/ 0 h 1754326"/>
              <a:gd name="connsiteX2" fmla="*/ 1113084 w 9821333"/>
              <a:gd name="connsiteY2" fmla="*/ 0 h 1754326"/>
              <a:gd name="connsiteX3" fmla="*/ 1473200 w 9821333"/>
              <a:gd name="connsiteY3" fmla="*/ 0 h 1754326"/>
              <a:gd name="connsiteX4" fmla="*/ 1833315 w 9821333"/>
              <a:gd name="connsiteY4" fmla="*/ 0 h 1754326"/>
              <a:gd name="connsiteX5" fmla="*/ 2684498 w 9821333"/>
              <a:gd name="connsiteY5" fmla="*/ 0 h 1754326"/>
              <a:gd name="connsiteX6" fmla="*/ 3339253 w 9821333"/>
              <a:gd name="connsiteY6" fmla="*/ 0 h 1754326"/>
              <a:gd name="connsiteX7" fmla="*/ 3699369 w 9821333"/>
              <a:gd name="connsiteY7" fmla="*/ 0 h 1754326"/>
              <a:gd name="connsiteX8" fmla="*/ 4354124 w 9821333"/>
              <a:gd name="connsiteY8" fmla="*/ 0 h 1754326"/>
              <a:gd name="connsiteX9" fmla="*/ 5205306 w 9821333"/>
              <a:gd name="connsiteY9" fmla="*/ 0 h 1754326"/>
              <a:gd name="connsiteX10" fmla="*/ 5761849 w 9821333"/>
              <a:gd name="connsiteY10" fmla="*/ 0 h 1754326"/>
              <a:gd name="connsiteX11" fmla="*/ 6318391 w 9821333"/>
              <a:gd name="connsiteY11" fmla="*/ 0 h 1754326"/>
              <a:gd name="connsiteX12" fmla="*/ 6973146 w 9821333"/>
              <a:gd name="connsiteY12" fmla="*/ 0 h 1754326"/>
              <a:gd name="connsiteX13" fmla="*/ 7726115 w 9821333"/>
              <a:gd name="connsiteY13" fmla="*/ 0 h 1754326"/>
              <a:gd name="connsiteX14" fmla="*/ 8479084 w 9821333"/>
              <a:gd name="connsiteY14" fmla="*/ 0 h 1754326"/>
              <a:gd name="connsiteX15" fmla="*/ 9232053 w 9821333"/>
              <a:gd name="connsiteY15" fmla="*/ 0 h 1754326"/>
              <a:gd name="connsiteX16" fmla="*/ 9821333 w 9821333"/>
              <a:gd name="connsiteY16" fmla="*/ 0 h 1754326"/>
              <a:gd name="connsiteX17" fmla="*/ 9821333 w 9821333"/>
              <a:gd name="connsiteY17" fmla="*/ 584775 h 1754326"/>
              <a:gd name="connsiteX18" fmla="*/ 9821333 w 9821333"/>
              <a:gd name="connsiteY18" fmla="*/ 1169551 h 1754326"/>
              <a:gd name="connsiteX19" fmla="*/ 9821333 w 9821333"/>
              <a:gd name="connsiteY19" fmla="*/ 1754326 h 1754326"/>
              <a:gd name="connsiteX20" fmla="*/ 8970151 w 9821333"/>
              <a:gd name="connsiteY20" fmla="*/ 1754326 h 1754326"/>
              <a:gd name="connsiteX21" fmla="*/ 8315395 w 9821333"/>
              <a:gd name="connsiteY21" fmla="*/ 1754326 h 1754326"/>
              <a:gd name="connsiteX22" fmla="*/ 7758853 w 9821333"/>
              <a:gd name="connsiteY22" fmla="*/ 1754326 h 1754326"/>
              <a:gd name="connsiteX23" fmla="*/ 7202311 w 9821333"/>
              <a:gd name="connsiteY23" fmla="*/ 1754326 h 1754326"/>
              <a:gd name="connsiteX24" fmla="*/ 6645769 w 9821333"/>
              <a:gd name="connsiteY24" fmla="*/ 1754326 h 1754326"/>
              <a:gd name="connsiteX25" fmla="*/ 6089226 w 9821333"/>
              <a:gd name="connsiteY25" fmla="*/ 1754326 h 1754326"/>
              <a:gd name="connsiteX26" fmla="*/ 5336258 w 9821333"/>
              <a:gd name="connsiteY26" fmla="*/ 1754326 h 1754326"/>
              <a:gd name="connsiteX27" fmla="*/ 4681502 w 9821333"/>
              <a:gd name="connsiteY27" fmla="*/ 1754326 h 1754326"/>
              <a:gd name="connsiteX28" fmla="*/ 4321387 w 9821333"/>
              <a:gd name="connsiteY28" fmla="*/ 1754326 h 1754326"/>
              <a:gd name="connsiteX29" fmla="*/ 3764844 w 9821333"/>
              <a:gd name="connsiteY29" fmla="*/ 1754326 h 1754326"/>
              <a:gd name="connsiteX30" fmla="*/ 3011875 w 9821333"/>
              <a:gd name="connsiteY30" fmla="*/ 1754326 h 1754326"/>
              <a:gd name="connsiteX31" fmla="*/ 2553547 w 9821333"/>
              <a:gd name="connsiteY31" fmla="*/ 1754326 h 1754326"/>
              <a:gd name="connsiteX32" fmla="*/ 1702364 w 9821333"/>
              <a:gd name="connsiteY32" fmla="*/ 1754326 h 1754326"/>
              <a:gd name="connsiteX33" fmla="*/ 851182 w 9821333"/>
              <a:gd name="connsiteY33" fmla="*/ 1754326 h 1754326"/>
              <a:gd name="connsiteX34" fmla="*/ 0 w 9821333"/>
              <a:gd name="connsiteY34" fmla="*/ 1754326 h 1754326"/>
              <a:gd name="connsiteX35" fmla="*/ 0 w 9821333"/>
              <a:gd name="connsiteY35" fmla="*/ 1134464 h 1754326"/>
              <a:gd name="connsiteX36" fmla="*/ 0 w 9821333"/>
              <a:gd name="connsiteY36" fmla="*/ 549689 h 1754326"/>
              <a:gd name="connsiteX37" fmla="*/ 0 w 9821333"/>
              <a:gd name="connsiteY37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821333" h="1754326" fill="none" extrusionOk="0">
                <a:moveTo>
                  <a:pt x="0" y="0"/>
                </a:moveTo>
                <a:cubicBezTo>
                  <a:pt x="80748" y="-16144"/>
                  <a:pt x="225471" y="17437"/>
                  <a:pt x="360116" y="0"/>
                </a:cubicBezTo>
                <a:cubicBezTo>
                  <a:pt x="494761" y="-17437"/>
                  <a:pt x="857504" y="8814"/>
                  <a:pt x="1113084" y="0"/>
                </a:cubicBezTo>
                <a:cubicBezTo>
                  <a:pt x="1368664" y="-8814"/>
                  <a:pt x="1390386" y="1773"/>
                  <a:pt x="1473200" y="0"/>
                </a:cubicBezTo>
                <a:cubicBezTo>
                  <a:pt x="1556014" y="-1773"/>
                  <a:pt x="1665028" y="9124"/>
                  <a:pt x="1833315" y="0"/>
                </a:cubicBezTo>
                <a:cubicBezTo>
                  <a:pt x="2001602" y="-9124"/>
                  <a:pt x="2426081" y="-27423"/>
                  <a:pt x="2684498" y="0"/>
                </a:cubicBezTo>
                <a:cubicBezTo>
                  <a:pt x="2942915" y="27423"/>
                  <a:pt x="3140647" y="17793"/>
                  <a:pt x="3339253" y="0"/>
                </a:cubicBezTo>
                <a:cubicBezTo>
                  <a:pt x="3537859" y="-17793"/>
                  <a:pt x="3553133" y="-16455"/>
                  <a:pt x="3699369" y="0"/>
                </a:cubicBezTo>
                <a:cubicBezTo>
                  <a:pt x="3845605" y="16455"/>
                  <a:pt x="4178466" y="-24164"/>
                  <a:pt x="4354124" y="0"/>
                </a:cubicBezTo>
                <a:cubicBezTo>
                  <a:pt x="4529782" y="24164"/>
                  <a:pt x="4867265" y="11529"/>
                  <a:pt x="5205306" y="0"/>
                </a:cubicBezTo>
                <a:cubicBezTo>
                  <a:pt x="5543347" y="-11529"/>
                  <a:pt x="5635721" y="-15648"/>
                  <a:pt x="5761849" y="0"/>
                </a:cubicBezTo>
                <a:cubicBezTo>
                  <a:pt x="5887977" y="15648"/>
                  <a:pt x="6179630" y="-11492"/>
                  <a:pt x="6318391" y="0"/>
                </a:cubicBezTo>
                <a:cubicBezTo>
                  <a:pt x="6457152" y="11492"/>
                  <a:pt x="6807869" y="-21595"/>
                  <a:pt x="6973146" y="0"/>
                </a:cubicBezTo>
                <a:cubicBezTo>
                  <a:pt x="7138423" y="21595"/>
                  <a:pt x="7456924" y="26169"/>
                  <a:pt x="7726115" y="0"/>
                </a:cubicBezTo>
                <a:cubicBezTo>
                  <a:pt x="7995306" y="-26169"/>
                  <a:pt x="8231929" y="-26523"/>
                  <a:pt x="8479084" y="0"/>
                </a:cubicBezTo>
                <a:cubicBezTo>
                  <a:pt x="8726239" y="26523"/>
                  <a:pt x="8950307" y="25233"/>
                  <a:pt x="9232053" y="0"/>
                </a:cubicBezTo>
                <a:cubicBezTo>
                  <a:pt x="9513799" y="-25233"/>
                  <a:pt x="9563065" y="878"/>
                  <a:pt x="9821333" y="0"/>
                </a:cubicBezTo>
                <a:cubicBezTo>
                  <a:pt x="9802331" y="164380"/>
                  <a:pt x="9803904" y="308614"/>
                  <a:pt x="9821333" y="584775"/>
                </a:cubicBezTo>
                <a:cubicBezTo>
                  <a:pt x="9838762" y="860936"/>
                  <a:pt x="9849662" y="879196"/>
                  <a:pt x="9821333" y="1169551"/>
                </a:cubicBezTo>
                <a:cubicBezTo>
                  <a:pt x="9793004" y="1459906"/>
                  <a:pt x="9811521" y="1588841"/>
                  <a:pt x="9821333" y="1754326"/>
                </a:cubicBezTo>
                <a:cubicBezTo>
                  <a:pt x="9434398" y="1723991"/>
                  <a:pt x="9286232" y="1750240"/>
                  <a:pt x="8970151" y="1754326"/>
                </a:cubicBezTo>
                <a:cubicBezTo>
                  <a:pt x="8654070" y="1758412"/>
                  <a:pt x="8462829" y="1780879"/>
                  <a:pt x="8315395" y="1754326"/>
                </a:cubicBezTo>
                <a:cubicBezTo>
                  <a:pt x="8167961" y="1727773"/>
                  <a:pt x="8005332" y="1743546"/>
                  <a:pt x="7758853" y="1754326"/>
                </a:cubicBezTo>
                <a:cubicBezTo>
                  <a:pt x="7512374" y="1765106"/>
                  <a:pt x="7354231" y="1737981"/>
                  <a:pt x="7202311" y="1754326"/>
                </a:cubicBezTo>
                <a:cubicBezTo>
                  <a:pt x="7050391" y="1770671"/>
                  <a:pt x="6803920" y="1752061"/>
                  <a:pt x="6645769" y="1754326"/>
                </a:cubicBezTo>
                <a:cubicBezTo>
                  <a:pt x="6487618" y="1756591"/>
                  <a:pt x="6213992" y="1744904"/>
                  <a:pt x="6089226" y="1754326"/>
                </a:cubicBezTo>
                <a:cubicBezTo>
                  <a:pt x="5964460" y="1763748"/>
                  <a:pt x="5570334" y="1735684"/>
                  <a:pt x="5336258" y="1754326"/>
                </a:cubicBezTo>
                <a:cubicBezTo>
                  <a:pt x="5102182" y="1772968"/>
                  <a:pt x="4939555" y="1776465"/>
                  <a:pt x="4681502" y="1754326"/>
                </a:cubicBezTo>
                <a:cubicBezTo>
                  <a:pt x="4423449" y="1732187"/>
                  <a:pt x="4422264" y="1737921"/>
                  <a:pt x="4321387" y="1754326"/>
                </a:cubicBezTo>
                <a:cubicBezTo>
                  <a:pt x="4220510" y="1770731"/>
                  <a:pt x="3983994" y="1756861"/>
                  <a:pt x="3764844" y="1754326"/>
                </a:cubicBezTo>
                <a:cubicBezTo>
                  <a:pt x="3545694" y="1751791"/>
                  <a:pt x="3284678" y="1723659"/>
                  <a:pt x="3011875" y="1754326"/>
                </a:cubicBezTo>
                <a:cubicBezTo>
                  <a:pt x="2739072" y="1784993"/>
                  <a:pt x="2726743" y="1763974"/>
                  <a:pt x="2553547" y="1754326"/>
                </a:cubicBezTo>
                <a:cubicBezTo>
                  <a:pt x="2380351" y="1744678"/>
                  <a:pt x="2100002" y="1744544"/>
                  <a:pt x="1702364" y="1754326"/>
                </a:cubicBezTo>
                <a:cubicBezTo>
                  <a:pt x="1304726" y="1764108"/>
                  <a:pt x="1159296" y="1718010"/>
                  <a:pt x="851182" y="1754326"/>
                </a:cubicBezTo>
                <a:cubicBezTo>
                  <a:pt x="543068" y="1790642"/>
                  <a:pt x="387382" y="1794519"/>
                  <a:pt x="0" y="1754326"/>
                </a:cubicBezTo>
                <a:cubicBezTo>
                  <a:pt x="-27002" y="1464649"/>
                  <a:pt x="-5941" y="1315436"/>
                  <a:pt x="0" y="1134464"/>
                </a:cubicBezTo>
                <a:cubicBezTo>
                  <a:pt x="5941" y="953492"/>
                  <a:pt x="-7060" y="669876"/>
                  <a:pt x="0" y="549689"/>
                </a:cubicBezTo>
                <a:cubicBezTo>
                  <a:pt x="7060" y="429503"/>
                  <a:pt x="-15817" y="113534"/>
                  <a:pt x="0" y="0"/>
                </a:cubicBezTo>
                <a:close/>
              </a:path>
              <a:path w="9821333" h="1754326" stroke="0" extrusionOk="0">
                <a:moveTo>
                  <a:pt x="0" y="0"/>
                </a:moveTo>
                <a:cubicBezTo>
                  <a:pt x="140971" y="-2043"/>
                  <a:pt x="413072" y="7724"/>
                  <a:pt x="556542" y="0"/>
                </a:cubicBezTo>
                <a:cubicBezTo>
                  <a:pt x="700012" y="-7724"/>
                  <a:pt x="823496" y="-17054"/>
                  <a:pt x="916658" y="0"/>
                </a:cubicBezTo>
                <a:cubicBezTo>
                  <a:pt x="1009820" y="17054"/>
                  <a:pt x="1456183" y="-21545"/>
                  <a:pt x="1767840" y="0"/>
                </a:cubicBezTo>
                <a:cubicBezTo>
                  <a:pt x="2079497" y="21545"/>
                  <a:pt x="2176079" y="-23621"/>
                  <a:pt x="2324382" y="0"/>
                </a:cubicBezTo>
                <a:cubicBezTo>
                  <a:pt x="2472685" y="23621"/>
                  <a:pt x="2663832" y="-8184"/>
                  <a:pt x="2880924" y="0"/>
                </a:cubicBezTo>
                <a:cubicBezTo>
                  <a:pt x="3098016" y="8184"/>
                  <a:pt x="3457360" y="38940"/>
                  <a:pt x="3732107" y="0"/>
                </a:cubicBezTo>
                <a:cubicBezTo>
                  <a:pt x="4006854" y="-38940"/>
                  <a:pt x="3985567" y="1252"/>
                  <a:pt x="4190435" y="0"/>
                </a:cubicBezTo>
                <a:cubicBezTo>
                  <a:pt x="4395303" y="-1252"/>
                  <a:pt x="4796461" y="38975"/>
                  <a:pt x="5041618" y="0"/>
                </a:cubicBezTo>
                <a:cubicBezTo>
                  <a:pt x="5286775" y="-38975"/>
                  <a:pt x="5676058" y="12423"/>
                  <a:pt x="5892800" y="0"/>
                </a:cubicBezTo>
                <a:cubicBezTo>
                  <a:pt x="6109542" y="-12423"/>
                  <a:pt x="6277150" y="24747"/>
                  <a:pt x="6547555" y="0"/>
                </a:cubicBezTo>
                <a:cubicBezTo>
                  <a:pt x="6817960" y="-24747"/>
                  <a:pt x="7226663" y="8863"/>
                  <a:pt x="7398738" y="0"/>
                </a:cubicBezTo>
                <a:cubicBezTo>
                  <a:pt x="7570813" y="-8863"/>
                  <a:pt x="7779278" y="-12611"/>
                  <a:pt x="7955280" y="0"/>
                </a:cubicBezTo>
                <a:cubicBezTo>
                  <a:pt x="8131282" y="12611"/>
                  <a:pt x="8256934" y="25206"/>
                  <a:pt x="8511822" y="0"/>
                </a:cubicBezTo>
                <a:cubicBezTo>
                  <a:pt x="8766710" y="-25206"/>
                  <a:pt x="8914698" y="635"/>
                  <a:pt x="9264791" y="0"/>
                </a:cubicBezTo>
                <a:cubicBezTo>
                  <a:pt x="9614884" y="-635"/>
                  <a:pt x="9621733" y="16639"/>
                  <a:pt x="9821333" y="0"/>
                </a:cubicBezTo>
                <a:cubicBezTo>
                  <a:pt x="9838801" y="277562"/>
                  <a:pt x="9827611" y="320362"/>
                  <a:pt x="9821333" y="619862"/>
                </a:cubicBezTo>
                <a:cubicBezTo>
                  <a:pt x="9815055" y="919362"/>
                  <a:pt x="9806669" y="1064922"/>
                  <a:pt x="9821333" y="1222180"/>
                </a:cubicBezTo>
                <a:cubicBezTo>
                  <a:pt x="9835997" y="1379438"/>
                  <a:pt x="9834491" y="1530647"/>
                  <a:pt x="9821333" y="1754326"/>
                </a:cubicBezTo>
                <a:cubicBezTo>
                  <a:pt x="9463864" y="1741917"/>
                  <a:pt x="9256303" y="1730837"/>
                  <a:pt x="9068364" y="1754326"/>
                </a:cubicBezTo>
                <a:cubicBezTo>
                  <a:pt x="8880425" y="1777815"/>
                  <a:pt x="8757650" y="1766098"/>
                  <a:pt x="8610035" y="1754326"/>
                </a:cubicBezTo>
                <a:cubicBezTo>
                  <a:pt x="8462420" y="1742554"/>
                  <a:pt x="8117850" y="1786159"/>
                  <a:pt x="7758853" y="1754326"/>
                </a:cubicBezTo>
                <a:cubicBezTo>
                  <a:pt x="7399856" y="1722493"/>
                  <a:pt x="7369176" y="1734187"/>
                  <a:pt x="7104098" y="1754326"/>
                </a:cubicBezTo>
                <a:cubicBezTo>
                  <a:pt x="6839020" y="1774465"/>
                  <a:pt x="6827395" y="1747029"/>
                  <a:pt x="6645769" y="1754326"/>
                </a:cubicBezTo>
                <a:cubicBezTo>
                  <a:pt x="6464143" y="1761623"/>
                  <a:pt x="6199007" y="1766745"/>
                  <a:pt x="5991013" y="1754326"/>
                </a:cubicBezTo>
                <a:cubicBezTo>
                  <a:pt x="5783019" y="1741907"/>
                  <a:pt x="5774659" y="1752521"/>
                  <a:pt x="5630898" y="1754326"/>
                </a:cubicBezTo>
                <a:cubicBezTo>
                  <a:pt x="5487138" y="1756131"/>
                  <a:pt x="5420671" y="1768511"/>
                  <a:pt x="5270782" y="1754326"/>
                </a:cubicBezTo>
                <a:cubicBezTo>
                  <a:pt x="5120893" y="1740141"/>
                  <a:pt x="4777658" y="1770043"/>
                  <a:pt x="4616027" y="1754326"/>
                </a:cubicBezTo>
                <a:cubicBezTo>
                  <a:pt x="4454397" y="1738609"/>
                  <a:pt x="4313738" y="1758014"/>
                  <a:pt x="4157698" y="1754326"/>
                </a:cubicBezTo>
                <a:cubicBezTo>
                  <a:pt x="4001658" y="1750638"/>
                  <a:pt x="3561744" y="1760846"/>
                  <a:pt x="3404729" y="1754326"/>
                </a:cubicBezTo>
                <a:cubicBezTo>
                  <a:pt x="3247714" y="1747806"/>
                  <a:pt x="3107318" y="1754920"/>
                  <a:pt x="2946400" y="1754326"/>
                </a:cubicBezTo>
                <a:cubicBezTo>
                  <a:pt x="2785482" y="1753732"/>
                  <a:pt x="2566865" y="1789673"/>
                  <a:pt x="2193431" y="1754326"/>
                </a:cubicBezTo>
                <a:cubicBezTo>
                  <a:pt x="1819997" y="1718979"/>
                  <a:pt x="1931583" y="1759631"/>
                  <a:pt x="1833315" y="1754326"/>
                </a:cubicBezTo>
                <a:cubicBezTo>
                  <a:pt x="1735047" y="1749021"/>
                  <a:pt x="1413968" y="1779917"/>
                  <a:pt x="1080347" y="1754326"/>
                </a:cubicBezTo>
                <a:cubicBezTo>
                  <a:pt x="746726" y="1728735"/>
                  <a:pt x="835715" y="1767416"/>
                  <a:pt x="622018" y="1754326"/>
                </a:cubicBezTo>
                <a:cubicBezTo>
                  <a:pt x="408321" y="1741236"/>
                  <a:pt x="156402" y="1735526"/>
                  <a:pt x="0" y="1754326"/>
                </a:cubicBezTo>
                <a:cubicBezTo>
                  <a:pt x="-6486" y="1516538"/>
                  <a:pt x="20789" y="1459120"/>
                  <a:pt x="0" y="1204637"/>
                </a:cubicBezTo>
                <a:cubicBezTo>
                  <a:pt x="-20789" y="950154"/>
                  <a:pt x="16216" y="831493"/>
                  <a:pt x="0" y="584775"/>
                </a:cubicBezTo>
                <a:cubicBezTo>
                  <a:pt x="-16216" y="338057"/>
                  <a:pt x="-20802" y="247765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5400" b="1" spc="300" dirty="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Projet Fil Rouge N°3 : Gestionnaire de Quiz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CBE8B2-54BD-4610-D5BB-F2DFBCFF513E}"/>
              </a:ext>
            </a:extLst>
          </p:cNvPr>
          <p:cNvSpPr txBox="1"/>
          <p:nvPr/>
        </p:nvSpPr>
        <p:spPr>
          <a:xfrm>
            <a:off x="3874643" y="5650389"/>
            <a:ext cx="4442714" cy="646331"/>
          </a:xfrm>
          <a:custGeom>
            <a:avLst/>
            <a:gdLst>
              <a:gd name="connsiteX0" fmla="*/ 0 w 4442714"/>
              <a:gd name="connsiteY0" fmla="*/ 0 h 646331"/>
              <a:gd name="connsiteX1" fmla="*/ 590246 w 4442714"/>
              <a:gd name="connsiteY1" fmla="*/ 0 h 646331"/>
              <a:gd name="connsiteX2" fmla="*/ 1091638 w 4442714"/>
              <a:gd name="connsiteY2" fmla="*/ 0 h 646331"/>
              <a:gd name="connsiteX3" fmla="*/ 1815166 w 4442714"/>
              <a:gd name="connsiteY3" fmla="*/ 0 h 646331"/>
              <a:gd name="connsiteX4" fmla="*/ 2405412 w 4442714"/>
              <a:gd name="connsiteY4" fmla="*/ 0 h 646331"/>
              <a:gd name="connsiteX5" fmla="*/ 2995659 w 4442714"/>
              <a:gd name="connsiteY5" fmla="*/ 0 h 646331"/>
              <a:gd name="connsiteX6" fmla="*/ 3719186 w 4442714"/>
              <a:gd name="connsiteY6" fmla="*/ 0 h 646331"/>
              <a:gd name="connsiteX7" fmla="*/ 4442714 w 4442714"/>
              <a:gd name="connsiteY7" fmla="*/ 0 h 646331"/>
              <a:gd name="connsiteX8" fmla="*/ 4442714 w 4442714"/>
              <a:gd name="connsiteY8" fmla="*/ 646331 h 646331"/>
              <a:gd name="connsiteX9" fmla="*/ 3896895 w 4442714"/>
              <a:gd name="connsiteY9" fmla="*/ 646331 h 646331"/>
              <a:gd name="connsiteX10" fmla="*/ 3262221 w 4442714"/>
              <a:gd name="connsiteY10" fmla="*/ 646331 h 646331"/>
              <a:gd name="connsiteX11" fmla="*/ 2627548 w 4442714"/>
              <a:gd name="connsiteY11" fmla="*/ 646331 h 646331"/>
              <a:gd name="connsiteX12" fmla="*/ 2037302 w 4442714"/>
              <a:gd name="connsiteY12" fmla="*/ 646331 h 646331"/>
              <a:gd name="connsiteX13" fmla="*/ 1313774 w 4442714"/>
              <a:gd name="connsiteY13" fmla="*/ 646331 h 646331"/>
              <a:gd name="connsiteX14" fmla="*/ 590246 w 4442714"/>
              <a:gd name="connsiteY14" fmla="*/ 646331 h 646331"/>
              <a:gd name="connsiteX15" fmla="*/ 0 w 4442714"/>
              <a:gd name="connsiteY15" fmla="*/ 646331 h 646331"/>
              <a:gd name="connsiteX16" fmla="*/ 0 w 4442714"/>
              <a:gd name="connsiteY1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42714" h="646331" extrusionOk="0">
                <a:moveTo>
                  <a:pt x="0" y="0"/>
                </a:moveTo>
                <a:cubicBezTo>
                  <a:pt x="197653" y="-21678"/>
                  <a:pt x="354538" y="-5483"/>
                  <a:pt x="590246" y="0"/>
                </a:cubicBezTo>
                <a:cubicBezTo>
                  <a:pt x="825954" y="5483"/>
                  <a:pt x="947096" y="22087"/>
                  <a:pt x="1091638" y="0"/>
                </a:cubicBezTo>
                <a:cubicBezTo>
                  <a:pt x="1236180" y="-22087"/>
                  <a:pt x="1465913" y="-13837"/>
                  <a:pt x="1815166" y="0"/>
                </a:cubicBezTo>
                <a:cubicBezTo>
                  <a:pt x="2164419" y="13837"/>
                  <a:pt x="2247886" y="-23152"/>
                  <a:pt x="2405412" y="0"/>
                </a:cubicBezTo>
                <a:cubicBezTo>
                  <a:pt x="2562938" y="23152"/>
                  <a:pt x="2708879" y="-21549"/>
                  <a:pt x="2995659" y="0"/>
                </a:cubicBezTo>
                <a:cubicBezTo>
                  <a:pt x="3282439" y="21549"/>
                  <a:pt x="3395058" y="-15933"/>
                  <a:pt x="3719186" y="0"/>
                </a:cubicBezTo>
                <a:cubicBezTo>
                  <a:pt x="4043314" y="15933"/>
                  <a:pt x="4231444" y="6619"/>
                  <a:pt x="4442714" y="0"/>
                </a:cubicBezTo>
                <a:cubicBezTo>
                  <a:pt x="4425465" y="264150"/>
                  <a:pt x="4471603" y="370696"/>
                  <a:pt x="4442714" y="646331"/>
                </a:cubicBezTo>
                <a:cubicBezTo>
                  <a:pt x="4299216" y="624498"/>
                  <a:pt x="4135528" y="672550"/>
                  <a:pt x="3896895" y="646331"/>
                </a:cubicBezTo>
                <a:cubicBezTo>
                  <a:pt x="3658262" y="620112"/>
                  <a:pt x="3446145" y="664284"/>
                  <a:pt x="3262221" y="646331"/>
                </a:cubicBezTo>
                <a:cubicBezTo>
                  <a:pt x="3078297" y="628378"/>
                  <a:pt x="2856514" y="642571"/>
                  <a:pt x="2627548" y="646331"/>
                </a:cubicBezTo>
                <a:cubicBezTo>
                  <a:pt x="2398582" y="650091"/>
                  <a:pt x="2276475" y="619444"/>
                  <a:pt x="2037302" y="646331"/>
                </a:cubicBezTo>
                <a:cubicBezTo>
                  <a:pt x="1798129" y="673218"/>
                  <a:pt x="1471393" y="655895"/>
                  <a:pt x="1313774" y="646331"/>
                </a:cubicBezTo>
                <a:cubicBezTo>
                  <a:pt x="1156155" y="636767"/>
                  <a:pt x="868887" y="661373"/>
                  <a:pt x="590246" y="646331"/>
                </a:cubicBezTo>
                <a:cubicBezTo>
                  <a:pt x="311605" y="631289"/>
                  <a:pt x="133225" y="625888"/>
                  <a:pt x="0" y="646331"/>
                </a:cubicBezTo>
                <a:cubicBezTo>
                  <a:pt x="-26652" y="369937"/>
                  <a:pt x="-9685" y="144581"/>
                  <a:pt x="0" y="0"/>
                </a:cubicBezTo>
                <a:close/>
              </a:path>
            </a:pathLst>
          </a:custGeom>
          <a:noFill/>
          <a:ln w="95250" cmpd="thinThick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Lucie et Simon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3ECD6D-4C64-91C0-09E9-C850E1CDB025}"/>
              </a:ext>
            </a:extLst>
          </p:cNvPr>
          <p:cNvSpPr txBox="1"/>
          <p:nvPr/>
        </p:nvSpPr>
        <p:spPr>
          <a:xfrm>
            <a:off x="8785308" y="222510"/>
            <a:ext cx="4442714" cy="400110"/>
          </a:xfrm>
          <a:custGeom>
            <a:avLst/>
            <a:gdLst>
              <a:gd name="connsiteX0" fmla="*/ 0 w 4442714"/>
              <a:gd name="connsiteY0" fmla="*/ 0 h 400110"/>
              <a:gd name="connsiteX1" fmla="*/ 590246 w 4442714"/>
              <a:gd name="connsiteY1" fmla="*/ 0 h 400110"/>
              <a:gd name="connsiteX2" fmla="*/ 1091638 w 4442714"/>
              <a:gd name="connsiteY2" fmla="*/ 0 h 400110"/>
              <a:gd name="connsiteX3" fmla="*/ 1815166 w 4442714"/>
              <a:gd name="connsiteY3" fmla="*/ 0 h 400110"/>
              <a:gd name="connsiteX4" fmla="*/ 2405412 w 4442714"/>
              <a:gd name="connsiteY4" fmla="*/ 0 h 400110"/>
              <a:gd name="connsiteX5" fmla="*/ 2995659 w 4442714"/>
              <a:gd name="connsiteY5" fmla="*/ 0 h 400110"/>
              <a:gd name="connsiteX6" fmla="*/ 3719186 w 4442714"/>
              <a:gd name="connsiteY6" fmla="*/ 0 h 400110"/>
              <a:gd name="connsiteX7" fmla="*/ 4442714 w 4442714"/>
              <a:gd name="connsiteY7" fmla="*/ 0 h 400110"/>
              <a:gd name="connsiteX8" fmla="*/ 4442714 w 4442714"/>
              <a:gd name="connsiteY8" fmla="*/ 400110 h 400110"/>
              <a:gd name="connsiteX9" fmla="*/ 3896895 w 4442714"/>
              <a:gd name="connsiteY9" fmla="*/ 400110 h 400110"/>
              <a:gd name="connsiteX10" fmla="*/ 3262221 w 4442714"/>
              <a:gd name="connsiteY10" fmla="*/ 400110 h 400110"/>
              <a:gd name="connsiteX11" fmla="*/ 2627548 w 4442714"/>
              <a:gd name="connsiteY11" fmla="*/ 400110 h 400110"/>
              <a:gd name="connsiteX12" fmla="*/ 2037302 w 4442714"/>
              <a:gd name="connsiteY12" fmla="*/ 400110 h 400110"/>
              <a:gd name="connsiteX13" fmla="*/ 1313774 w 4442714"/>
              <a:gd name="connsiteY13" fmla="*/ 400110 h 400110"/>
              <a:gd name="connsiteX14" fmla="*/ 590246 w 4442714"/>
              <a:gd name="connsiteY14" fmla="*/ 400110 h 400110"/>
              <a:gd name="connsiteX15" fmla="*/ 0 w 4442714"/>
              <a:gd name="connsiteY15" fmla="*/ 400110 h 400110"/>
              <a:gd name="connsiteX16" fmla="*/ 0 w 4442714"/>
              <a:gd name="connsiteY16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42714" h="400110" extrusionOk="0">
                <a:moveTo>
                  <a:pt x="0" y="0"/>
                </a:moveTo>
                <a:cubicBezTo>
                  <a:pt x="197653" y="-21678"/>
                  <a:pt x="354538" y="-5483"/>
                  <a:pt x="590246" y="0"/>
                </a:cubicBezTo>
                <a:cubicBezTo>
                  <a:pt x="825954" y="5483"/>
                  <a:pt x="947096" y="22087"/>
                  <a:pt x="1091638" y="0"/>
                </a:cubicBezTo>
                <a:cubicBezTo>
                  <a:pt x="1236180" y="-22087"/>
                  <a:pt x="1465913" y="-13837"/>
                  <a:pt x="1815166" y="0"/>
                </a:cubicBezTo>
                <a:cubicBezTo>
                  <a:pt x="2164419" y="13837"/>
                  <a:pt x="2247886" y="-23152"/>
                  <a:pt x="2405412" y="0"/>
                </a:cubicBezTo>
                <a:cubicBezTo>
                  <a:pt x="2562938" y="23152"/>
                  <a:pt x="2708879" y="-21549"/>
                  <a:pt x="2995659" y="0"/>
                </a:cubicBezTo>
                <a:cubicBezTo>
                  <a:pt x="3282439" y="21549"/>
                  <a:pt x="3395058" y="-15933"/>
                  <a:pt x="3719186" y="0"/>
                </a:cubicBezTo>
                <a:cubicBezTo>
                  <a:pt x="4043314" y="15933"/>
                  <a:pt x="4231444" y="6619"/>
                  <a:pt x="4442714" y="0"/>
                </a:cubicBezTo>
                <a:cubicBezTo>
                  <a:pt x="4434730" y="92749"/>
                  <a:pt x="4438844" y="225066"/>
                  <a:pt x="4442714" y="400110"/>
                </a:cubicBezTo>
                <a:cubicBezTo>
                  <a:pt x="4299216" y="378277"/>
                  <a:pt x="4135528" y="426329"/>
                  <a:pt x="3896895" y="400110"/>
                </a:cubicBezTo>
                <a:cubicBezTo>
                  <a:pt x="3658262" y="373891"/>
                  <a:pt x="3446145" y="418063"/>
                  <a:pt x="3262221" y="400110"/>
                </a:cubicBezTo>
                <a:cubicBezTo>
                  <a:pt x="3078297" y="382157"/>
                  <a:pt x="2856514" y="396350"/>
                  <a:pt x="2627548" y="400110"/>
                </a:cubicBezTo>
                <a:cubicBezTo>
                  <a:pt x="2398582" y="403870"/>
                  <a:pt x="2276475" y="373223"/>
                  <a:pt x="2037302" y="400110"/>
                </a:cubicBezTo>
                <a:cubicBezTo>
                  <a:pt x="1798129" y="426997"/>
                  <a:pt x="1471393" y="409674"/>
                  <a:pt x="1313774" y="400110"/>
                </a:cubicBezTo>
                <a:cubicBezTo>
                  <a:pt x="1156155" y="390546"/>
                  <a:pt x="868887" y="415152"/>
                  <a:pt x="590246" y="400110"/>
                </a:cubicBezTo>
                <a:cubicBezTo>
                  <a:pt x="311605" y="385068"/>
                  <a:pt x="133225" y="379667"/>
                  <a:pt x="0" y="400110"/>
                </a:cubicBezTo>
                <a:cubicBezTo>
                  <a:pt x="3959" y="289372"/>
                  <a:pt x="-16822" y="181038"/>
                  <a:pt x="0" y="0"/>
                </a:cubicBezTo>
                <a:close/>
              </a:path>
            </a:pathLst>
          </a:custGeom>
          <a:noFill/>
          <a:ln w="95250" cmpd="thinThick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16/10/2025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CB705-86C5-726F-0CEA-13318DC4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16452-DA85-4293-D5F6-B0E6C546E2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01E6CE-3D76-5EFC-A1DF-9CE2773234AD}"/>
              </a:ext>
            </a:extLst>
          </p:cNvPr>
          <p:cNvSpPr txBox="1"/>
          <p:nvPr/>
        </p:nvSpPr>
        <p:spPr>
          <a:xfrm>
            <a:off x="2672580" y="151969"/>
            <a:ext cx="6846838" cy="923330"/>
          </a:xfrm>
          <a:custGeom>
            <a:avLst/>
            <a:gdLst>
              <a:gd name="connsiteX0" fmla="*/ 0 w 6846838"/>
              <a:gd name="connsiteY0" fmla="*/ 0 h 923330"/>
              <a:gd name="connsiteX1" fmla="*/ 479279 w 6846838"/>
              <a:gd name="connsiteY1" fmla="*/ 0 h 923330"/>
              <a:gd name="connsiteX2" fmla="*/ 1300899 w 6846838"/>
              <a:gd name="connsiteY2" fmla="*/ 0 h 923330"/>
              <a:gd name="connsiteX3" fmla="*/ 2054051 w 6846838"/>
              <a:gd name="connsiteY3" fmla="*/ 0 h 923330"/>
              <a:gd name="connsiteX4" fmla="*/ 2533330 w 6846838"/>
              <a:gd name="connsiteY4" fmla="*/ 0 h 923330"/>
              <a:gd name="connsiteX5" fmla="*/ 3149545 w 6846838"/>
              <a:gd name="connsiteY5" fmla="*/ 0 h 923330"/>
              <a:gd name="connsiteX6" fmla="*/ 3971166 w 6846838"/>
              <a:gd name="connsiteY6" fmla="*/ 0 h 923330"/>
              <a:gd name="connsiteX7" fmla="*/ 4655850 w 6846838"/>
              <a:gd name="connsiteY7" fmla="*/ 0 h 923330"/>
              <a:gd name="connsiteX8" fmla="*/ 5409002 w 6846838"/>
              <a:gd name="connsiteY8" fmla="*/ 0 h 923330"/>
              <a:gd name="connsiteX9" fmla="*/ 6025217 w 6846838"/>
              <a:gd name="connsiteY9" fmla="*/ 0 h 923330"/>
              <a:gd name="connsiteX10" fmla="*/ 6846838 w 6846838"/>
              <a:gd name="connsiteY10" fmla="*/ 0 h 923330"/>
              <a:gd name="connsiteX11" fmla="*/ 6846838 w 6846838"/>
              <a:gd name="connsiteY11" fmla="*/ 480132 h 923330"/>
              <a:gd name="connsiteX12" fmla="*/ 6846838 w 6846838"/>
              <a:gd name="connsiteY12" fmla="*/ 923330 h 923330"/>
              <a:gd name="connsiteX13" fmla="*/ 6367559 w 6846838"/>
              <a:gd name="connsiteY13" fmla="*/ 923330 h 923330"/>
              <a:gd name="connsiteX14" fmla="*/ 5888281 w 6846838"/>
              <a:gd name="connsiteY14" fmla="*/ 923330 h 923330"/>
              <a:gd name="connsiteX15" fmla="*/ 5135129 w 6846838"/>
              <a:gd name="connsiteY15" fmla="*/ 923330 h 923330"/>
              <a:gd name="connsiteX16" fmla="*/ 4655850 w 6846838"/>
              <a:gd name="connsiteY16" fmla="*/ 923330 h 923330"/>
              <a:gd name="connsiteX17" fmla="*/ 3971166 w 6846838"/>
              <a:gd name="connsiteY17" fmla="*/ 923330 h 923330"/>
              <a:gd name="connsiteX18" fmla="*/ 3423419 w 6846838"/>
              <a:gd name="connsiteY18" fmla="*/ 923330 h 923330"/>
              <a:gd name="connsiteX19" fmla="*/ 2738735 w 6846838"/>
              <a:gd name="connsiteY19" fmla="*/ 923330 h 923330"/>
              <a:gd name="connsiteX20" fmla="*/ 2054051 w 6846838"/>
              <a:gd name="connsiteY20" fmla="*/ 923330 h 923330"/>
              <a:gd name="connsiteX21" fmla="*/ 1369368 w 6846838"/>
              <a:gd name="connsiteY21" fmla="*/ 923330 h 923330"/>
              <a:gd name="connsiteX22" fmla="*/ 684684 w 6846838"/>
              <a:gd name="connsiteY22" fmla="*/ 923330 h 923330"/>
              <a:gd name="connsiteX23" fmla="*/ 0 w 6846838"/>
              <a:gd name="connsiteY23" fmla="*/ 923330 h 923330"/>
              <a:gd name="connsiteX24" fmla="*/ 0 w 6846838"/>
              <a:gd name="connsiteY24" fmla="*/ 452432 h 923330"/>
              <a:gd name="connsiteX25" fmla="*/ 0 w 6846838"/>
              <a:gd name="connsiteY25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46838" h="923330" fill="none" extrusionOk="0">
                <a:moveTo>
                  <a:pt x="0" y="0"/>
                </a:moveTo>
                <a:cubicBezTo>
                  <a:pt x="170987" y="-5282"/>
                  <a:pt x="375073" y="4660"/>
                  <a:pt x="479279" y="0"/>
                </a:cubicBezTo>
                <a:cubicBezTo>
                  <a:pt x="583485" y="-4660"/>
                  <a:pt x="1129479" y="-29274"/>
                  <a:pt x="1300899" y="0"/>
                </a:cubicBezTo>
                <a:cubicBezTo>
                  <a:pt x="1472319" y="29274"/>
                  <a:pt x="1768859" y="-4353"/>
                  <a:pt x="2054051" y="0"/>
                </a:cubicBezTo>
                <a:cubicBezTo>
                  <a:pt x="2339243" y="4353"/>
                  <a:pt x="2437433" y="14324"/>
                  <a:pt x="2533330" y="0"/>
                </a:cubicBezTo>
                <a:cubicBezTo>
                  <a:pt x="2629227" y="-14324"/>
                  <a:pt x="2991550" y="-17794"/>
                  <a:pt x="3149545" y="0"/>
                </a:cubicBezTo>
                <a:cubicBezTo>
                  <a:pt x="3307540" y="17794"/>
                  <a:pt x="3757855" y="-10031"/>
                  <a:pt x="3971166" y="0"/>
                </a:cubicBezTo>
                <a:cubicBezTo>
                  <a:pt x="4184477" y="10031"/>
                  <a:pt x="4370823" y="-13720"/>
                  <a:pt x="4655850" y="0"/>
                </a:cubicBezTo>
                <a:cubicBezTo>
                  <a:pt x="4940877" y="13720"/>
                  <a:pt x="5140754" y="-31726"/>
                  <a:pt x="5409002" y="0"/>
                </a:cubicBezTo>
                <a:cubicBezTo>
                  <a:pt x="5677250" y="31726"/>
                  <a:pt x="5843183" y="18482"/>
                  <a:pt x="6025217" y="0"/>
                </a:cubicBezTo>
                <a:cubicBezTo>
                  <a:pt x="6207251" y="-18482"/>
                  <a:pt x="6628620" y="-17863"/>
                  <a:pt x="6846838" y="0"/>
                </a:cubicBezTo>
                <a:cubicBezTo>
                  <a:pt x="6855485" y="166644"/>
                  <a:pt x="6846727" y="295014"/>
                  <a:pt x="6846838" y="480132"/>
                </a:cubicBezTo>
                <a:cubicBezTo>
                  <a:pt x="6846949" y="665250"/>
                  <a:pt x="6840075" y="757292"/>
                  <a:pt x="6846838" y="923330"/>
                </a:cubicBezTo>
                <a:cubicBezTo>
                  <a:pt x="6687572" y="913550"/>
                  <a:pt x="6512559" y="931968"/>
                  <a:pt x="6367559" y="923330"/>
                </a:cubicBezTo>
                <a:cubicBezTo>
                  <a:pt x="6222559" y="914692"/>
                  <a:pt x="6077310" y="930470"/>
                  <a:pt x="5888281" y="923330"/>
                </a:cubicBezTo>
                <a:cubicBezTo>
                  <a:pt x="5699252" y="916190"/>
                  <a:pt x="5316942" y="905198"/>
                  <a:pt x="5135129" y="923330"/>
                </a:cubicBezTo>
                <a:cubicBezTo>
                  <a:pt x="4953316" y="941462"/>
                  <a:pt x="4834537" y="922479"/>
                  <a:pt x="4655850" y="923330"/>
                </a:cubicBezTo>
                <a:cubicBezTo>
                  <a:pt x="4477163" y="924181"/>
                  <a:pt x="4143959" y="916230"/>
                  <a:pt x="3971166" y="923330"/>
                </a:cubicBezTo>
                <a:cubicBezTo>
                  <a:pt x="3798373" y="930430"/>
                  <a:pt x="3586570" y="906872"/>
                  <a:pt x="3423419" y="923330"/>
                </a:cubicBezTo>
                <a:cubicBezTo>
                  <a:pt x="3260268" y="939788"/>
                  <a:pt x="2966535" y="920970"/>
                  <a:pt x="2738735" y="923330"/>
                </a:cubicBezTo>
                <a:cubicBezTo>
                  <a:pt x="2510935" y="925690"/>
                  <a:pt x="2251857" y="936859"/>
                  <a:pt x="2054051" y="923330"/>
                </a:cubicBezTo>
                <a:cubicBezTo>
                  <a:pt x="1856245" y="909801"/>
                  <a:pt x="1642371" y="929177"/>
                  <a:pt x="1369368" y="923330"/>
                </a:cubicBezTo>
                <a:cubicBezTo>
                  <a:pt x="1096365" y="917483"/>
                  <a:pt x="840408" y="891434"/>
                  <a:pt x="684684" y="923330"/>
                </a:cubicBezTo>
                <a:cubicBezTo>
                  <a:pt x="528960" y="955226"/>
                  <a:pt x="322255" y="950078"/>
                  <a:pt x="0" y="923330"/>
                </a:cubicBezTo>
                <a:cubicBezTo>
                  <a:pt x="-8208" y="732560"/>
                  <a:pt x="7671" y="618149"/>
                  <a:pt x="0" y="452432"/>
                </a:cubicBezTo>
                <a:cubicBezTo>
                  <a:pt x="-7671" y="286715"/>
                  <a:pt x="21860" y="133400"/>
                  <a:pt x="0" y="0"/>
                </a:cubicBezTo>
                <a:close/>
              </a:path>
              <a:path w="6846838" h="923330" stroke="0" extrusionOk="0">
                <a:moveTo>
                  <a:pt x="0" y="0"/>
                </a:moveTo>
                <a:cubicBezTo>
                  <a:pt x="214629" y="-16002"/>
                  <a:pt x="341533" y="-12581"/>
                  <a:pt x="616215" y="0"/>
                </a:cubicBezTo>
                <a:cubicBezTo>
                  <a:pt x="890898" y="12581"/>
                  <a:pt x="928191" y="-19204"/>
                  <a:pt x="1095494" y="0"/>
                </a:cubicBezTo>
                <a:cubicBezTo>
                  <a:pt x="1262797" y="19204"/>
                  <a:pt x="1535572" y="-18632"/>
                  <a:pt x="1917115" y="0"/>
                </a:cubicBezTo>
                <a:cubicBezTo>
                  <a:pt x="2298658" y="18632"/>
                  <a:pt x="2242751" y="-1517"/>
                  <a:pt x="2533330" y="0"/>
                </a:cubicBezTo>
                <a:cubicBezTo>
                  <a:pt x="2823910" y="1517"/>
                  <a:pt x="3021936" y="30332"/>
                  <a:pt x="3149545" y="0"/>
                </a:cubicBezTo>
                <a:cubicBezTo>
                  <a:pt x="3277155" y="-30332"/>
                  <a:pt x="3583030" y="-3675"/>
                  <a:pt x="3971166" y="0"/>
                </a:cubicBezTo>
                <a:cubicBezTo>
                  <a:pt x="4359302" y="3675"/>
                  <a:pt x="4299358" y="8054"/>
                  <a:pt x="4518913" y="0"/>
                </a:cubicBezTo>
                <a:cubicBezTo>
                  <a:pt x="4738468" y="-8054"/>
                  <a:pt x="4947830" y="17719"/>
                  <a:pt x="5340534" y="0"/>
                </a:cubicBezTo>
                <a:cubicBezTo>
                  <a:pt x="5733238" y="-17719"/>
                  <a:pt x="5795770" y="13892"/>
                  <a:pt x="6162154" y="0"/>
                </a:cubicBezTo>
                <a:cubicBezTo>
                  <a:pt x="6528538" y="-13892"/>
                  <a:pt x="6600937" y="20340"/>
                  <a:pt x="6846838" y="0"/>
                </a:cubicBezTo>
                <a:cubicBezTo>
                  <a:pt x="6843780" y="219931"/>
                  <a:pt x="6829139" y="331858"/>
                  <a:pt x="6846838" y="480132"/>
                </a:cubicBezTo>
                <a:cubicBezTo>
                  <a:pt x="6864537" y="628406"/>
                  <a:pt x="6854838" y="738099"/>
                  <a:pt x="6846838" y="923330"/>
                </a:cubicBezTo>
                <a:cubicBezTo>
                  <a:pt x="6686369" y="921850"/>
                  <a:pt x="6567613" y="922604"/>
                  <a:pt x="6367559" y="923330"/>
                </a:cubicBezTo>
                <a:cubicBezTo>
                  <a:pt x="6167505" y="924056"/>
                  <a:pt x="5723534" y="915362"/>
                  <a:pt x="5545939" y="923330"/>
                </a:cubicBezTo>
                <a:cubicBezTo>
                  <a:pt x="5368344" y="931298"/>
                  <a:pt x="5258206" y="927682"/>
                  <a:pt x="4998192" y="923330"/>
                </a:cubicBezTo>
                <a:cubicBezTo>
                  <a:pt x="4738178" y="918978"/>
                  <a:pt x="4567319" y="933100"/>
                  <a:pt x="4313508" y="923330"/>
                </a:cubicBezTo>
                <a:cubicBezTo>
                  <a:pt x="4059697" y="913560"/>
                  <a:pt x="3852037" y="885189"/>
                  <a:pt x="3491887" y="923330"/>
                </a:cubicBezTo>
                <a:cubicBezTo>
                  <a:pt x="3131737" y="961471"/>
                  <a:pt x="3053328" y="900569"/>
                  <a:pt x="2807204" y="923330"/>
                </a:cubicBezTo>
                <a:cubicBezTo>
                  <a:pt x="2561080" y="946091"/>
                  <a:pt x="2537489" y="913204"/>
                  <a:pt x="2327925" y="923330"/>
                </a:cubicBezTo>
                <a:cubicBezTo>
                  <a:pt x="2118361" y="933456"/>
                  <a:pt x="2046631" y="896251"/>
                  <a:pt x="1780178" y="923330"/>
                </a:cubicBezTo>
                <a:cubicBezTo>
                  <a:pt x="1513725" y="950409"/>
                  <a:pt x="1155445" y="959420"/>
                  <a:pt x="958557" y="923330"/>
                </a:cubicBezTo>
                <a:cubicBezTo>
                  <a:pt x="761669" y="887240"/>
                  <a:pt x="418680" y="968893"/>
                  <a:pt x="0" y="923330"/>
                </a:cubicBezTo>
                <a:cubicBezTo>
                  <a:pt x="-21776" y="822428"/>
                  <a:pt x="-16066" y="629064"/>
                  <a:pt x="0" y="480132"/>
                </a:cubicBezTo>
                <a:cubicBezTo>
                  <a:pt x="16066" y="331200"/>
                  <a:pt x="9191" y="194430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r>
              <a:rPr lang="fr-FR" sz="5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Bilan et livrables</a:t>
            </a:r>
          </a:p>
        </p:txBody>
      </p:sp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EF481960-660A-3732-4EAF-673879D6C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94882"/>
              </p:ext>
            </p:extLst>
          </p:nvPr>
        </p:nvGraphicFramePr>
        <p:xfrm>
          <a:off x="2031999" y="1945640"/>
          <a:ext cx="8128000" cy="31590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192212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i="0">
                          <a:latin typeface="Ghibli" panose="02030502050405020303" pitchFamily="18" charset="77"/>
                        </a:rPr>
                        <a:t>Livrables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1727"/>
                  </a:ext>
                </a:extLst>
              </a:tr>
              <a:tr h="25958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2000" b="1" i="0">
                          <a:solidFill>
                            <a:srgbClr val="586F76"/>
                          </a:solidFill>
                          <a:latin typeface="Ghibli" panose="02030502050405020303" pitchFamily="18" charset="77"/>
                        </a:rPr>
                        <a:t>API Complète (Fast API) + Client Front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2000" b="1" i="0">
                          <a:solidFill>
                            <a:srgbClr val="586F76"/>
                          </a:solidFill>
                          <a:latin typeface="Ghibli" panose="02030502050405020303" pitchFamily="18" charset="77"/>
                        </a:rPr>
                        <a:t>Documentation OpenAPI </a:t>
                      </a:r>
                      <a:r>
                        <a:rPr lang="fr-FR" sz="2000" b="1" i="0">
                          <a:solidFill>
                            <a:srgbClr val="586F76"/>
                          </a:solidFill>
                          <a:latin typeface="Ghibli" panose="02030502050405020303" pitchFamily="18" charset="77"/>
                          <a:hlinkClick r:id="rId3"/>
                        </a:rPr>
                        <a:t>http://127.0.0.1:8000/docs</a:t>
                      </a:r>
                      <a:endParaRPr lang="fr-FR" sz="2000" b="1" i="0">
                        <a:solidFill>
                          <a:srgbClr val="586F76"/>
                        </a:solidFill>
                        <a:latin typeface="Ghibli" panose="02030502050405020303" pitchFamily="18" charset="7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2000" b="1" i="0">
                          <a:solidFill>
                            <a:srgbClr val="586F76"/>
                          </a:solidFill>
                          <a:latin typeface="Ghibli" panose="02030502050405020303" pitchFamily="18" charset="77"/>
                        </a:rPr>
                        <a:t>Template MongoDB et MCD SQLite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2000" b="1" i="0">
                          <a:solidFill>
                            <a:srgbClr val="586F76"/>
                          </a:solidFill>
                          <a:latin typeface="Ghibli" panose="02030502050405020303" pitchFamily="18" charset="77"/>
                        </a:rPr>
                        <a:t>User Stories au format INVEST + critères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2000" b="1" i="0">
                          <a:solidFill>
                            <a:srgbClr val="586F76"/>
                          </a:solidFill>
                          <a:latin typeface="Ghibli" panose="02030502050405020303" pitchFamily="18" charset="77"/>
                        </a:rPr>
                        <a:t>Power Point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2000" b="1" i="0">
                          <a:solidFill>
                            <a:srgbClr val="586F76"/>
                          </a:solidFill>
                          <a:latin typeface="Ghibli" panose="02030502050405020303" pitchFamily="18" charset="77"/>
                          <a:hlinkClick r:id="rId4"/>
                        </a:rPr>
                        <a:t>Readme.txt </a:t>
                      </a:r>
                      <a:r>
                        <a:rPr lang="fr-FR" sz="2000" b="1" i="0">
                          <a:solidFill>
                            <a:srgbClr val="586F76"/>
                          </a:solidFill>
                          <a:latin typeface="Ghibli" panose="02030502050405020303" pitchFamily="18" charset="77"/>
                        </a:rPr>
                        <a:t>détaillé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355227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E28C25-C123-34CD-6F65-B4FDD358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600" smtClean="0">
                <a:solidFill>
                  <a:srgbClr val="FFDD66"/>
                </a:solidFill>
                <a:latin typeface="Ghibli" panose="02030502050405020303" pitchFamily="18" charset="77"/>
              </a:rPr>
              <a:t>10</a:t>
            </a:fld>
            <a:endParaRPr lang="en-US" sz="1600" dirty="0">
              <a:solidFill>
                <a:srgbClr val="FFDD66"/>
              </a:solidFill>
              <a:latin typeface="Ghibli" panose="020305020504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382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0EC4B-EA11-6A17-CCA1-BF2050542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B73697-B20B-B917-B41E-457C964979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39DC5D-5481-2B23-E49E-EF8F8FF885F1}"/>
              </a:ext>
            </a:extLst>
          </p:cNvPr>
          <p:cNvSpPr txBox="1"/>
          <p:nvPr/>
        </p:nvSpPr>
        <p:spPr>
          <a:xfrm>
            <a:off x="3353678" y="1731731"/>
            <a:ext cx="5863353" cy="4468083"/>
          </a:xfrm>
          <a:custGeom>
            <a:avLst/>
            <a:gdLst>
              <a:gd name="connsiteX0" fmla="*/ 0 w 5863353"/>
              <a:gd name="connsiteY0" fmla="*/ 0 h 4468146"/>
              <a:gd name="connsiteX1" fmla="*/ 534217 w 5863353"/>
              <a:gd name="connsiteY1" fmla="*/ 0 h 4468146"/>
              <a:gd name="connsiteX2" fmla="*/ 1185700 w 5863353"/>
              <a:gd name="connsiteY2" fmla="*/ 0 h 4468146"/>
              <a:gd name="connsiteX3" fmla="*/ 1954451 w 5863353"/>
              <a:gd name="connsiteY3" fmla="*/ 0 h 4468146"/>
              <a:gd name="connsiteX4" fmla="*/ 2488668 w 5863353"/>
              <a:gd name="connsiteY4" fmla="*/ 0 h 4468146"/>
              <a:gd name="connsiteX5" fmla="*/ 3198785 w 5863353"/>
              <a:gd name="connsiteY5" fmla="*/ 0 h 4468146"/>
              <a:gd name="connsiteX6" fmla="*/ 3733001 w 5863353"/>
              <a:gd name="connsiteY6" fmla="*/ 0 h 4468146"/>
              <a:gd name="connsiteX7" fmla="*/ 4384485 w 5863353"/>
              <a:gd name="connsiteY7" fmla="*/ 0 h 4468146"/>
              <a:gd name="connsiteX8" fmla="*/ 5094602 w 5863353"/>
              <a:gd name="connsiteY8" fmla="*/ 0 h 4468146"/>
              <a:gd name="connsiteX9" fmla="*/ 5863353 w 5863353"/>
              <a:gd name="connsiteY9" fmla="*/ 0 h 4468146"/>
              <a:gd name="connsiteX10" fmla="*/ 5863353 w 5863353"/>
              <a:gd name="connsiteY10" fmla="*/ 504262 h 4468146"/>
              <a:gd name="connsiteX11" fmla="*/ 5863353 w 5863353"/>
              <a:gd name="connsiteY11" fmla="*/ 1142569 h 4468146"/>
              <a:gd name="connsiteX12" fmla="*/ 5863353 w 5863353"/>
              <a:gd name="connsiteY12" fmla="*/ 1870238 h 4468146"/>
              <a:gd name="connsiteX13" fmla="*/ 5863353 w 5863353"/>
              <a:gd name="connsiteY13" fmla="*/ 2553226 h 4468146"/>
              <a:gd name="connsiteX14" fmla="*/ 5863353 w 5863353"/>
              <a:gd name="connsiteY14" fmla="*/ 3146851 h 4468146"/>
              <a:gd name="connsiteX15" fmla="*/ 5863353 w 5863353"/>
              <a:gd name="connsiteY15" fmla="*/ 3829839 h 4468146"/>
              <a:gd name="connsiteX16" fmla="*/ 5863353 w 5863353"/>
              <a:gd name="connsiteY16" fmla="*/ 4468146 h 4468146"/>
              <a:gd name="connsiteX17" fmla="*/ 5211869 w 5863353"/>
              <a:gd name="connsiteY17" fmla="*/ 4468146 h 4468146"/>
              <a:gd name="connsiteX18" fmla="*/ 4443119 w 5863353"/>
              <a:gd name="connsiteY18" fmla="*/ 4468146 h 4468146"/>
              <a:gd name="connsiteX19" fmla="*/ 3674368 w 5863353"/>
              <a:gd name="connsiteY19" fmla="*/ 4468146 h 4468146"/>
              <a:gd name="connsiteX20" fmla="*/ 2964251 w 5863353"/>
              <a:gd name="connsiteY20" fmla="*/ 4468146 h 4468146"/>
              <a:gd name="connsiteX21" fmla="*/ 2254133 w 5863353"/>
              <a:gd name="connsiteY21" fmla="*/ 4468146 h 4468146"/>
              <a:gd name="connsiteX22" fmla="*/ 1544016 w 5863353"/>
              <a:gd name="connsiteY22" fmla="*/ 4468146 h 4468146"/>
              <a:gd name="connsiteX23" fmla="*/ 1009800 w 5863353"/>
              <a:gd name="connsiteY23" fmla="*/ 4468146 h 4468146"/>
              <a:gd name="connsiteX24" fmla="*/ 0 w 5863353"/>
              <a:gd name="connsiteY24" fmla="*/ 4468146 h 4468146"/>
              <a:gd name="connsiteX25" fmla="*/ 0 w 5863353"/>
              <a:gd name="connsiteY25" fmla="*/ 3829839 h 4468146"/>
              <a:gd name="connsiteX26" fmla="*/ 0 w 5863353"/>
              <a:gd name="connsiteY26" fmla="*/ 3325577 h 4468146"/>
              <a:gd name="connsiteX27" fmla="*/ 0 w 5863353"/>
              <a:gd name="connsiteY27" fmla="*/ 2642589 h 4468146"/>
              <a:gd name="connsiteX28" fmla="*/ 0 w 5863353"/>
              <a:gd name="connsiteY28" fmla="*/ 2138327 h 4468146"/>
              <a:gd name="connsiteX29" fmla="*/ 0 w 5863353"/>
              <a:gd name="connsiteY29" fmla="*/ 1500020 h 4468146"/>
              <a:gd name="connsiteX30" fmla="*/ 0 w 5863353"/>
              <a:gd name="connsiteY30" fmla="*/ 772351 h 4468146"/>
              <a:gd name="connsiteX31" fmla="*/ 0 w 5863353"/>
              <a:gd name="connsiteY31" fmla="*/ 0 h 446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63353" h="4468146" fill="none" extrusionOk="0">
                <a:moveTo>
                  <a:pt x="0" y="0"/>
                </a:moveTo>
                <a:cubicBezTo>
                  <a:pt x="217599" y="9181"/>
                  <a:pt x="336404" y="24933"/>
                  <a:pt x="534217" y="0"/>
                </a:cubicBezTo>
                <a:cubicBezTo>
                  <a:pt x="732030" y="-24933"/>
                  <a:pt x="920376" y="24891"/>
                  <a:pt x="1185700" y="0"/>
                </a:cubicBezTo>
                <a:cubicBezTo>
                  <a:pt x="1451024" y="-24891"/>
                  <a:pt x="1623840" y="5787"/>
                  <a:pt x="1954451" y="0"/>
                </a:cubicBezTo>
                <a:cubicBezTo>
                  <a:pt x="2285062" y="-5787"/>
                  <a:pt x="2275255" y="2381"/>
                  <a:pt x="2488668" y="0"/>
                </a:cubicBezTo>
                <a:cubicBezTo>
                  <a:pt x="2702081" y="-2381"/>
                  <a:pt x="2945787" y="-2632"/>
                  <a:pt x="3198785" y="0"/>
                </a:cubicBezTo>
                <a:cubicBezTo>
                  <a:pt x="3451783" y="2632"/>
                  <a:pt x="3618060" y="-7468"/>
                  <a:pt x="3733001" y="0"/>
                </a:cubicBezTo>
                <a:cubicBezTo>
                  <a:pt x="3847942" y="7468"/>
                  <a:pt x="4237273" y="16133"/>
                  <a:pt x="4384485" y="0"/>
                </a:cubicBezTo>
                <a:cubicBezTo>
                  <a:pt x="4531697" y="-16133"/>
                  <a:pt x="4813828" y="5844"/>
                  <a:pt x="5094602" y="0"/>
                </a:cubicBezTo>
                <a:cubicBezTo>
                  <a:pt x="5375376" y="-5844"/>
                  <a:pt x="5575719" y="-19311"/>
                  <a:pt x="5863353" y="0"/>
                </a:cubicBezTo>
                <a:cubicBezTo>
                  <a:pt x="5849255" y="106831"/>
                  <a:pt x="5854747" y="377188"/>
                  <a:pt x="5863353" y="504262"/>
                </a:cubicBezTo>
                <a:cubicBezTo>
                  <a:pt x="5871959" y="631336"/>
                  <a:pt x="5871833" y="969759"/>
                  <a:pt x="5863353" y="1142569"/>
                </a:cubicBezTo>
                <a:cubicBezTo>
                  <a:pt x="5854873" y="1315379"/>
                  <a:pt x="5898704" y="1644641"/>
                  <a:pt x="5863353" y="1870238"/>
                </a:cubicBezTo>
                <a:cubicBezTo>
                  <a:pt x="5828002" y="2095835"/>
                  <a:pt x="5849381" y="2286179"/>
                  <a:pt x="5863353" y="2553226"/>
                </a:cubicBezTo>
                <a:cubicBezTo>
                  <a:pt x="5877325" y="2820273"/>
                  <a:pt x="5867801" y="2870819"/>
                  <a:pt x="5863353" y="3146851"/>
                </a:cubicBezTo>
                <a:cubicBezTo>
                  <a:pt x="5858905" y="3422883"/>
                  <a:pt x="5857573" y="3571821"/>
                  <a:pt x="5863353" y="3829839"/>
                </a:cubicBezTo>
                <a:cubicBezTo>
                  <a:pt x="5869133" y="4087857"/>
                  <a:pt x="5883893" y="4246359"/>
                  <a:pt x="5863353" y="4468146"/>
                </a:cubicBezTo>
                <a:cubicBezTo>
                  <a:pt x="5571870" y="4478583"/>
                  <a:pt x="5487067" y="4441475"/>
                  <a:pt x="5211869" y="4468146"/>
                </a:cubicBezTo>
                <a:cubicBezTo>
                  <a:pt x="4936671" y="4494817"/>
                  <a:pt x="4790001" y="4496461"/>
                  <a:pt x="4443119" y="4468146"/>
                </a:cubicBezTo>
                <a:cubicBezTo>
                  <a:pt x="4096237" y="4439832"/>
                  <a:pt x="3933430" y="4435509"/>
                  <a:pt x="3674368" y="4468146"/>
                </a:cubicBezTo>
                <a:cubicBezTo>
                  <a:pt x="3415306" y="4500783"/>
                  <a:pt x="3191890" y="4501234"/>
                  <a:pt x="2964251" y="4468146"/>
                </a:cubicBezTo>
                <a:cubicBezTo>
                  <a:pt x="2736612" y="4435058"/>
                  <a:pt x="2607728" y="4472312"/>
                  <a:pt x="2254133" y="4468146"/>
                </a:cubicBezTo>
                <a:cubicBezTo>
                  <a:pt x="1900538" y="4463980"/>
                  <a:pt x="1864193" y="4467058"/>
                  <a:pt x="1544016" y="4468146"/>
                </a:cubicBezTo>
                <a:cubicBezTo>
                  <a:pt x="1223839" y="4469234"/>
                  <a:pt x="1214417" y="4482383"/>
                  <a:pt x="1009800" y="4468146"/>
                </a:cubicBezTo>
                <a:cubicBezTo>
                  <a:pt x="805183" y="4453909"/>
                  <a:pt x="425387" y="4489023"/>
                  <a:pt x="0" y="4468146"/>
                </a:cubicBezTo>
                <a:cubicBezTo>
                  <a:pt x="-15538" y="4179408"/>
                  <a:pt x="3069" y="3985321"/>
                  <a:pt x="0" y="3829839"/>
                </a:cubicBezTo>
                <a:cubicBezTo>
                  <a:pt x="-3069" y="3674357"/>
                  <a:pt x="10472" y="3469441"/>
                  <a:pt x="0" y="3325577"/>
                </a:cubicBezTo>
                <a:cubicBezTo>
                  <a:pt x="-10472" y="3181713"/>
                  <a:pt x="-12433" y="2791279"/>
                  <a:pt x="0" y="2642589"/>
                </a:cubicBezTo>
                <a:cubicBezTo>
                  <a:pt x="12433" y="2493899"/>
                  <a:pt x="7764" y="2300154"/>
                  <a:pt x="0" y="2138327"/>
                </a:cubicBezTo>
                <a:cubicBezTo>
                  <a:pt x="-7764" y="1976500"/>
                  <a:pt x="2705" y="1672641"/>
                  <a:pt x="0" y="1500020"/>
                </a:cubicBezTo>
                <a:cubicBezTo>
                  <a:pt x="-2705" y="1327399"/>
                  <a:pt x="3139" y="1059705"/>
                  <a:pt x="0" y="772351"/>
                </a:cubicBezTo>
                <a:cubicBezTo>
                  <a:pt x="-3139" y="484997"/>
                  <a:pt x="-8732" y="377776"/>
                  <a:pt x="0" y="0"/>
                </a:cubicBezTo>
                <a:close/>
              </a:path>
              <a:path w="5863353" h="4468146" stroke="0" extrusionOk="0">
                <a:moveTo>
                  <a:pt x="0" y="0"/>
                </a:moveTo>
                <a:cubicBezTo>
                  <a:pt x="207375" y="-24781"/>
                  <a:pt x="330693" y="26710"/>
                  <a:pt x="592850" y="0"/>
                </a:cubicBezTo>
                <a:cubicBezTo>
                  <a:pt x="855007" y="-26710"/>
                  <a:pt x="903044" y="-8652"/>
                  <a:pt x="1068433" y="0"/>
                </a:cubicBezTo>
                <a:cubicBezTo>
                  <a:pt x="1233822" y="8652"/>
                  <a:pt x="1501455" y="-36183"/>
                  <a:pt x="1837184" y="0"/>
                </a:cubicBezTo>
                <a:cubicBezTo>
                  <a:pt x="2172913" y="36183"/>
                  <a:pt x="2162978" y="-11130"/>
                  <a:pt x="2430034" y="0"/>
                </a:cubicBezTo>
                <a:cubicBezTo>
                  <a:pt x="2697090" y="11130"/>
                  <a:pt x="2854827" y="29281"/>
                  <a:pt x="3022884" y="0"/>
                </a:cubicBezTo>
                <a:cubicBezTo>
                  <a:pt x="3190941" y="-29281"/>
                  <a:pt x="3606811" y="36070"/>
                  <a:pt x="3791635" y="0"/>
                </a:cubicBezTo>
                <a:cubicBezTo>
                  <a:pt x="3976459" y="-36070"/>
                  <a:pt x="4102457" y="8544"/>
                  <a:pt x="4325852" y="0"/>
                </a:cubicBezTo>
                <a:cubicBezTo>
                  <a:pt x="4549247" y="-8544"/>
                  <a:pt x="4922882" y="32294"/>
                  <a:pt x="5094602" y="0"/>
                </a:cubicBezTo>
                <a:cubicBezTo>
                  <a:pt x="5266322" y="-32294"/>
                  <a:pt x="5532107" y="24330"/>
                  <a:pt x="5863353" y="0"/>
                </a:cubicBezTo>
                <a:cubicBezTo>
                  <a:pt x="5875167" y="151282"/>
                  <a:pt x="5883341" y="491230"/>
                  <a:pt x="5863353" y="638307"/>
                </a:cubicBezTo>
                <a:cubicBezTo>
                  <a:pt x="5843365" y="785384"/>
                  <a:pt x="5881502" y="1128552"/>
                  <a:pt x="5863353" y="1276613"/>
                </a:cubicBezTo>
                <a:cubicBezTo>
                  <a:pt x="5845204" y="1424674"/>
                  <a:pt x="5875249" y="1657665"/>
                  <a:pt x="5863353" y="1959601"/>
                </a:cubicBezTo>
                <a:cubicBezTo>
                  <a:pt x="5851457" y="2261537"/>
                  <a:pt x="5846972" y="2323401"/>
                  <a:pt x="5863353" y="2463863"/>
                </a:cubicBezTo>
                <a:cubicBezTo>
                  <a:pt x="5879734" y="2604325"/>
                  <a:pt x="5866075" y="2951678"/>
                  <a:pt x="5863353" y="3102170"/>
                </a:cubicBezTo>
                <a:cubicBezTo>
                  <a:pt x="5860631" y="3252662"/>
                  <a:pt x="5866003" y="3555831"/>
                  <a:pt x="5863353" y="3740477"/>
                </a:cubicBezTo>
                <a:cubicBezTo>
                  <a:pt x="5860703" y="3925123"/>
                  <a:pt x="5869452" y="4217470"/>
                  <a:pt x="5863353" y="4468146"/>
                </a:cubicBezTo>
                <a:cubicBezTo>
                  <a:pt x="5605543" y="4458713"/>
                  <a:pt x="5404875" y="4466442"/>
                  <a:pt x="5153236" y="4468146"/>
                </a:cubicBezTo>
                <a:cubicBezTo>
                  <a:pt x="4901597" y="4469850"/>
                  <a:pt x="4714130" y="4476889"/>
                  <a:pt x="4501752" y="4468146"/>
                </a:cubicBezTo>
                <a:cubicBezTo>
                  <a:pt x="4289374" y="4459403"/>
                  <a:pt x="4123263" y="4445766"/>
                  <a:pt x="4026169" y="4468146"/>
                </a:cubicBezTo>
                <a:cubicBezTo>
                  <a:pt x="3929075" y="4490526"/>
                  <a:pt x="3680290" y="4464963"/>
                  <a:pt x="3491952" y="4468146"/>
                </a:cubicBezTo>
                <a:cubicBezTo>
                  <a:pt x="3303614" y="4471329"/>
                  <a:pt x="2903811" y="4501536"/>
                  <a:pt x="2723202" y="4468146"/>
                </a:cubicBezTo>
                <a:cubicBezTo>
                  <a:pt x="2542593" y="4434757"/>
                  <a:pt x="2331259" y="4461722"/>
                  <a:pt x="2071718" y="4468146"/>
                </a:cubicBezTo>
                <a:cubicBezTo>
                  <a:pt x="1812177" y="4474570"/>
                  <a:pt x="1764773" y="4476526"/>
                  <a:pt x="1537501" y="4468146"/>
                </a:cubicBezTo>
                <a:cubicBezTo>
                  <a:pt x="1310229" y="4459766"/>
                  <a:pt x="1091367" y="4493136"/>
                  <a:pt x="886018" y="4468146"/>
                </a:cubicBezTo>
                <a:cubicBezTo>
                  <a:pt x="680669" y="4443156"/>
                  <a:pt x="248068" y="4493712"/>
                  <a:pt x="0" y="4468146"/>
                </a:cubicBezTo>
                <a:cubicBezTo>
                  <a:pt x="13010" y="4336680"/>
                  <a:pt x="17828" y="4096509"/>
                  <a:pt x="0" y="3963884"/>
                </a:cubicBezTo>
                <a:cubicBezTo>
                  <a:pt x="-17828" y="3831259"/>
                  <a:pt x="10750" y="3420604"/>
                  <a:pt x="0" y="3280896"/>
                </a:cubicBezTo>
                <a:cubicBezTo>
                  <a:pt x="-10750" y="3141188"/>
                  <a:pt x="7269" y="2963836"/>
                  <a:pt x="0" y="2731952"/>
                </a:cubicBezTo>
                <a:cubicBezTo>
                  <a:pt x="-7269" y="2500068"/>
                  <a:pt x="-9478" y="2205057"/>
                  <a:pt x="0" y="2004283"/>
                </a:cubicBezTo>
                <a:cubicBezTo>
                  <a:pt x="9478" y="1803509"/>
                  <a:pt x="-13398" y="1701437"/>
                  <a:pt x="0" y="1410658"/>
                </a:cubicBezTo>
                <a:cubicBezTo>
                  <a:pt x="13398" y="1119880"/>
                  <a:pt x="6049" y="1129571"/>
                  <a:pt x="0" y="906395"/>
                </a:cubicBezTo>
                <a:cubicBezTo>
                  <a:pt x="-6049" y="683219"/>
                  <a:pt x="23402" y="378255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1. Contexte et objectifs</a:t>
            </a:r>
          </a:p>
          <a:p>
            <a:pPr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2. User Stories</a:t>
            </a:r>
          </a:p>
          <a:p>
            <a:pPr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3. Conception des BDD</a:t>
            </a:r>
          </a:p>
          <a:p>
            <a:pPr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4. Architecture technique</a:t>
            </a:r>
          </a:p>
          <a:p>
            <a:pPr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5. Authentification et rôles</a:t>
            </a:r>
          </a:p>
          <a:p>
            <a:pPr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6. Quiz interactif</a:t>
            </a:r>
          </a:p>
          <a:p>
            <a:pPr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7. Gestion et administration</a:t>
            </a:r>
          </a:p>
          <a:p>
            <a:pPr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8. Bilan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AAF2B32-2383-123F-DFAB-219C24143623}"/>
              </a:ext>
            </a:extLst>
          </p:cNvPr>
          <p:cNvSpPr txBox="1"/>
          <p:nvPr/>
        </p:nvSpPr>
        <p:spPr>
          <a:xfrm>
            <a:off x="1681032" y="196458"/>
            <a:ext cx="9208643" cy="923330"/>
          </a:xfrm>
          <a:custGeom>
            <a:avLst/>
            <a:gdLst>
              <a:gd name="connsiteX0" fmla="*/ 0 w 9208643"/>
              <a:gd name="connsiteY0" fmla="*/ 0 h 923330"/>
              <a:gd name="connsiteX1" fmla="*/ 749847 w 9208643"/>
              <a:gd name="connsiteY1" fmla="*/ 0 h 923330"/>
              <a:gd name="connsiteX2" fmla="*/ 1591780 w 9208643"/>
              <a:gd name="connsiteY2" fmla="*/ 0 h 923330"/>
              <a:gd name="connsiteX3" fmla="*/ 2065367 w 9208643"/>
              <a:gd name="connsiteY3" fmla="*/ 0 h 923330"/>
              <a:gd name="connsiteX4" fmla="*/ 2815214 w 9208643"/>
              <a:gd name="connsiteY4" fmla="*/ 0 h 923330"/>
              <a:gd name="connsiteX5" fmla="*/ 3288801 w 9208643"/>
              <a:gd name="connsiteY5" fmla="*/ 0 h 923330"/>
              <a:gd name="connsiteX6" fmla="*/ 3946561 w 9208643"/>
              <a:gd name="connsiteY6" fmla="*/ 0 h 923330"/>
              <a:gd name="connsiteX7" fmla="*/ 4696408 w 9208643"/>
              <a:gd name="connsiteY7" fmla="*/ 0 h 923330"/>
              <a:gd name="connsiteX8" fmla="*/ 5077909 w 9208643"/>
              <a:gd name="connsiteY8" fmla="*/ 0 h 923330"/>
              <a:gd name="connsiteX9" fmla="*/ 5459410 w 9208643"/>
              <a:gd name="connsiteY9" fmla="*/ 0 h 923330"/>
              <a:gd name="connsiteX10" fmla="*/ 6301343 w 9208643"/>
              <a:gd name="connsiteY10" fmla="*/ 0 h 923330"/>
              <a:gd name="connsiteX11" fmla="*/ 6959103 w 9208643"/>
              <a:gd name="connsiteY11" fmla="*/ 0 h 923330"/>
              <a:gd name="connsiteX12" fmla="*/ 7340604 w 9208643"/>
              <a:gd name="connsiteY12" fmla="*/ 0 h 923330"/>
              <a:gd name="connsiteX13" fmla="*/ 7998364 w 9208643"/>
              <a:gd name="connsiteY13" fmla="*/ 0 h 923330"/>
              <a:gd name="connsiteX14" fmla="*/ 9208643 w 9208643"/>
              <a:gd name="connsiteY14" fmla="*/ 0 h 923330"/>
              <a:gd name="connsiteX15" fmla="*/ 9208643 w 9208643"/>
              <a:gd name="connsiteY15" fmla="*/ 452432 h 923330"/>
              <a:gd name="connsiteX16" fmla="*/ 9208643 w 9208643"/>
              <a:gd name="connsiteY16" fmla="*/ 923330 h 923330"/>
              <a:gd name="connsiteX17" fmla="*/ 8827142 w 9208643"/>
              <a:gd name="connsiteY17" fmla="*/ 923330 h 923330"/>
              <a:gd name="connsiteX18" fmla="*/ 7985209 w 9208643"/>
              <a:gd name="connsiteY18" fmla="*/ 923330 h 923330"/>
              <a:gd name="connsiteX19" fmla="*/ 7235362 w 9208643"/>
              <a:gd name="connsiteY19" fmla="*/ 923330 h 923330"/>
              <a:gd name="connsiteX20" fmla="*/ 6485516 w 9208643"/>
              <a:gd name="connsiteY20" fmla="*/ 923330 h 923330"/>
              <a:gd name="connsiteX21" fmla="*/ 5735669 w 9208643"/>
              <a:gd name="connsiteY21" fmla="*/ 923330 h 923330"/>
              <a:gd name="connsiteX22" fmla="*/ 5262082 w 9208643"/>
              <a:gd name="connsiteY22" fmla="*/ 923330 h 923330"/>
              <a:gd name="connsiteX23" fmla="*/ 4420149 w 9208643"/>
              <a:gd name="connsiteY23" fmla="*/ 923330 h 923330"/>
              <a:gd name="connsiteX24" fmla="*/ 3762388 w 9208643"/>
              <a:gd name="connsiteY24" fmla="*/ 923330 h 923330"/>
              <a:gd name="connsiteX25" fmla="*/ 3380888 w 9208643"/>
              <a:gd name="connsiteY25" fmla="*/ 923330 h 923330"/>
              <a:gd name="connsiteX26" fmla="*/ 2723127 w 9208643"/>
              <a:gd name="connsiteY26" fmla="*/ 923330 h 923330"/>
              <a:gd name="connsiteX27" fmla="*/ 2157454 w 9208643"/>
              <a:gd name="connsiteY27" fmla="*/ 923330 h 923330"/>
              <a:gd name="connsiteX28" fmla="*/ 1591780 w 9208643"/>
              <a:gd name="connsiteY28" fmla="*/ 923330 h 923330"/>
              <a:gd name="connsiteX29" fmla="*/ 1026106 w 9208643"/>
              <a:gd name="connsiteY29" fmla="*/ 923330 h 923330"/>
              <a:gd name="connsiteX30" fmla="*/ 0 w 9208643"/>
              <a:gd name="connsiteY30" fmla="*/ 923330 h 923330"/>
              <a:gd name="connsiteX31" fmla="*/ 0 w 9208643"/>
              <a:gd name="connsiteY31" fmla="*/ 452432 h 923330"/>
              <a:gd name="connsiteX32" fmla="*/ 0 w 9208643"/>
              <a:gd name="connsiteY3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208643" h="923330" fill="none" extrusionOk="0">
                <a:moveTo>
                  <a:pt x="0" y="0"/>
                </a:moveTo>
                <a:cubicBezTo>
                  <a:pt x="265988" y="10132"/>
                  <a:pt x="418072" y="-7815"/>
                  <a:pt x="749847" y="0"/>
                </a:cubicBezTo>
                <a:cubicBezTo>
                  <a:pt x="1081622" y="7815"/>
                  <a:pt x="1382773" y="-18619"/>
                  <a:pt x="1591780" y="0"/>
                </a:cubicBezTo>
                <a:cubicBezTo>
                  <a:pt x="1800787" y="18619"/>
                  <a:pt x="1923134" y="4275"/>
                  <a:pt x="2065367" y="0"/>
                </a:cubicBezTo>
                <a:cubicBezTo>
                  <a:pt x="2207600" y="-4275"/>
                  <a:pt x="2640137" y="10659"/>
                  <a:pt x="2815214" y="0"/>
                </a:cubicBezTo>
                <a:cubicBezTo>
                  <a:pt x="2990291" y="-10659"/>
                  <a:pt x="3105165" y="-6706"/>
                  <a:pt x="3288801" y="0"/>
                </a:cubicBezTo>
                <a:cubicBezTo>
                  <a:pt x="3472437" y="6706"/>
                  <a:pt x="3770473" y="14210"/>
                  <a:pt x="3946561" y="0"/>
                </a:cubicBezTo>
                <a:cubicBezTo>
                  <a:pt x="4122649" y="-14210"/>
                  <a:pt x="4394132" y="-32097"/>
                  <a:pt x="4696408" y="0"/>
                </a:cubicBezTo>
                <a:cubicBezTo>
                  <a:pt x="4998684" y="32097"/>
                  <a:pt x="4916321" y="10409"/>
                  <a:pt x="5077909" y="0"/>
                </a:cubicBezTo>
                <a:cubicBezTo>
                  <a:pt x="5239497" y="-10409"/>
                  <a:pt x="5320387" y="4278"/>
                  <a:pt x="5459410" y="0"/>
                </a:cubicBezTo>
                <a:cubicBezTo>
                  <a:pt x="5598433" y="-4278"/>
                  <a:pt x="5973201" y="16814"/>
                  <a:pt x="6301343" y="0"/>
                </a:cubicBezTo>
                <a:cubicBezTo>
                  <a:pt x="6629485" y="-16814"/>
                  <a:pt x="6759118" y="15965"/>
                  <a:pt x="6959103" y="0"/>
                </a:cubicBezTo>
                <a:cubicBezTo>
                  <a:pt x="7159088" y="-15965"/>
                  <a:pt x="7259056" y="-10237"/>
                  <a:pt x="7340604" y="0"/>
                </a:cubicBezTo>
                <a:cubicBezTo>
                  <a:pt x="7422152" y="10237"/>
                  <a:pt x="7759844" y="14690"/>
                  <a:pt x="7998364" y="0"/>
                </a:cubicBezTo>
                <a:cubicBezTo>
                  <a:pt x="8236884" y="-14690"/>
                  <a:pt x="8929275" y="-25612"/>
                  <a:pt x="9208643" y="0"/>
                </a:cubicBezTo>
                <a:cubicBezTo>
                  <a:pt x="9211059" y="95677"/>
                  <a:pt x="9203241" y="333879"/>
                  <a:pt x="9208643" y="452432"/>
                </a:cubicBezTo>
                <a:cubicBezTo>
                  <a:pt x="9214045" y="570985"/>
                  <a:pt x="9188718" y="780915"/>
                  <a:pt x="9208643" y="923330"/>
                </a:cubicBezTo>
                <a:cubicBezTo>
                  <a:pt x="9031575" y="916446"/>
                  <a:pt x="8951302" y="910940"/>
                  <a:pt x="8827142" y="923330"/>
                </a:cubicBezTo>
                <a:cubicBezTo>
                  <a:pt x="8702982" y="935720"/>
                  <a:pt x="8348124" y="881371"/>
                  <a:pt x="7985209" y="923330"/>
                </a:cubicBezTo>
                <a:cubicBezTo>
                  <a:pt x="7622294" y="965289"/>
                  <a:pt x="7416321" y="940417"/>
                  <a:pt x="7235362" y="923330"/>
                </a:cubicBezTo>
                <a:cubicBezTo>
                  <a:pt x="7054403" y="906243"/>
                  <a:pt x="6743061" y="903176"/>
                  <a:pt x="6485516" y="923330"/>
                </a:cubicBezTo>
                <a:cubicBezTo>
                  <a:pt x="6227971" y="943484"/>
                  <a:pt x="5940150" y="886513"/>
                  <a:pt x="5735669" y="923330"/>
                </a:cubicBezTo>
                <a:cubicBezTo>
                  <a:pt x="5531188" y="960147"/>
                  <a:pt x="5458995" y="939066"/>
                  <a:pt x="5262082" y="923330"/>
                </a:cubicBezTo>
                <a:cubicBezTo>
                  <a:pt x="5065169" y="907594"/>
                  <a:pt x="4631424" y="955419"/>
                  <a:pt x="4420149" y="923330"/>
                </a:cubicBezTo>
                <a:cubicBezTo>
                  <a:pt x="4208874" y="891241"/>
                  <a:pt x="4078937" y="940793"/>
                  <a:pt x="3762388" y="923330"/>
                </a:cubicBezTo>
                <a:cubicBezTo>
                  <a:pt x="3445839" y="905867"/>
                  <a:pt x="3526421" y="918473"/>
                  <a:pt x="3380888" y="923330"/>
                </a:cubicBezTo>
                <a:cubicBezTo>
                  <a:pt x="3235355" y="928187"/>
                  <a:pt x="2932701" y="890837"/>
                  <a:pt x="2723127" y="923330"/>
                </a:cubicBezTo>
                <a:cubicBezTo>
                  <a:pt x="2513553" y="955823"/>
                  <a:pt x="2388068" y="947383"/>
                  <a:pt x="2157454" y="923330"/>
                </a:cubicBezTo>
                <a:cubicBezTo>
                  <a:pt x="1926840" y="899277"/>
                  <a:pt x="1727200" y="915515"/>
                  <a:pt x="1591780" y="923330"/>
                </a:cubicBezTo>
                <a:cubicBezTo>
                  <a:pt x="1456360" y="931145"/>
                  <a:pt x="1169020" y="912009"/>
                  <a:pt x="1026106" y="923330"/>
                </a:cubicBezTo>
                <a:cubicBezTo>
                  <a:pt x="883192" y="934651"/>
                  <a:pt x="296599" y="908187"/>
                  <a:pt x="0" y="923330"/>
                </a:cubicBezTo>
                <a:cubicBezTo>
                  <a:pt x="-22649" y="824821"/>
                  <a:pt x="10497" y="566725"/>
                  <a:pt x="0" y="452432"/>
                </a:cubicBezTo>
                <a:cubicBezTo>
                  <a:pt x="-10497" y="338139"/>
                  <a:pt x="14848" y="217312"/>
                  <a:pt x="0" y="0"/>
                </a:cubicBezTo>
                <a:close/>
              </a:path>
              <a:path w="9208643" h="923330" stroke="0" extrusionOk="0">
                <a:moveTo>
                  <a:pt x="0" y="0"/>
                </a:moveTo>
                <a:cubicBezTo>
                  <a:pt x="203853" y="-635"/>
                  <a:pt x="339134" y="-24850"/>
                  <a:pt x="565674" y="0"/>
                </a:cubicBezTo>
                <a:cubicBezTo>
                  <a:pt x="792214" y="24850"/>
                  <a:pt x="760460" y="257"/>
                  <a:pt x="947175" y="0"/>
                </a:cubicBezTo>
                <a:cubicBezTo>
                  <a:pt x="1133890" y="-257"/>
                  <a:pt x="1443288" y="-8112"/>
                  <a:pt x="1789108" y="0"/>
                </a:cubicBezTo>
                <a:cubicBezTo>
                  <a:pt x="2134928" y="8112"/>
                  <a:pt x="2235577" y="26858"/>
                  <a:pt x="2354782" y="0"/>
                </a:cubicBezTo>
                <a:cubicBezTo>
                  <a:pt x="2473987" y="-26858"/>
                  <a:pt x="2743086" y="10704"/>
                  <a:pt x="2920455" y="0"/>
                </a:cubicBezTo>
                <a:cubicBezTo>
                  <a:pt x="3097824" y="-10704"/>
                  <a:pt x="3351072" y="27860"/>
                  <a:pt x="3762388" y="0"/>
                </a:cubicBezTo>
                <a:cubicBezTo>
                  <a:pt x="4173704" y="-27860"/>
                  <a:pt x="4105824" y="-11832"/>
                  <a:pt x="4235976" y="0"/>
                </a:cubicBezTo>
                <a:cubicBezTo>
                  <a:pt x="4366128" y="11832"/>
                  <a:pt x="4822233" y="22696"/>
                  <a:pt x="5077909" y="0"/>
                </a:cubicBezTo>
                <a:cubicBezTo>
                  <a:pt x="5333585" y="-22696"/>
                  <a:pt x="5603093" y="34029"/>
                  <a:pt x="5919842" y="0"/>
                </a:cubicBezTo>
                <a:cubicBezTo>
                  <a:pt x="6236591" y="-34029"/>
                  <a:pt x="6444064" y="28677"/>
                  <a:pt x="6577602" y="0"/>
                </a:cubicBezTo>
                <a:cubicBezTo>
                  <a:pt x="6711140" y="-28677"/>
                  <a:pt x="7123780" y="24833"/>
                  <a:pt x="7419535" y="0"/>
                </a:cubicBezTo>
                <a:cubicBezTo>
                  <a:pt x="7715290" y="-24833"/>
                  <a:pt x="7832062" y="15097"/>
                  <a:pt x="7985209" y="0"/>
                </a:cubicBezTo>
                <a:cubicBezTo>
                  <a:pt x="8138356" y="-15097"/>
                  <a:pt x="8323606" y="-4500"/>
                  <a:pt x="8550883" y="0"/>
                </a:cubicBezTo>
                <a:cubicBezTo>
                  <a:pt x="8778160" y="4500"/>
                  <a:pt x="9055320" y="16377"/>
                  <a:pt x="9208643" y="0"/>
                </a:cubicBezTo>
                <a:cubicBezTo>
                  <a:pt x="9220476" y="102521"/>
                  <a:pt x="9199642" y="304944"/>
                  <a:pt x="9208643" y="452432"/>
                </a:cubicBezTo>
                <a:cubicBezTo>
                  <a:pt x="9217644" y="599920"/>
                  <a:pt x="9194444" y="716220"/>
                  <a:pt x="9208643" y="923330"/>
                </a:cubicBezTo>
                <a:cubicBezTo>
                  <a:pt x="8876472" y="940481"/>
                  <a:pt x="8706688" y="894626"/>
                  <a:pt x="8458796" y="923330"/>
                </a:cubicBezTo>
                <a:cubicBezTo>
                  <a:pt x="8210904" y="952034"/>
                  <a:pt x="8117873" y="924920"/>
                  <a:pt x="7801036" y="923330"/>
                </a:cubicBezTo>
                <a:cubicBezTo>
                  <a:pt x="7484199" y="921740"/>
                  <a:pt x="7546311" y="912340"/>
                  <a:pt x="7419535" y="923330"/>
                </a:cubicBezTo>
                <a:cubicBezTo>
                  <a:pt x="7292759" y="934320"/>
                  <a:pt x="7074807" y="900545"/>
                  <a:pt x="6945948" y="923330"/>
                </a:cubicBezTo>
                <a:cubicBezTo>
                  <a:pt x="6817089" y="946115"/>
                  <a:pt x="6407911" y="919911"/>
                  <a:pt x="6104015" y="923330"/>
                </a:cubicBezTo>
                <a:cubicBezTo>
                  <a:pt x="5800119" y="926749"/>
                  <a:pt x="5609760" y="898303"/>
                  <a:pt x="5446255" y="923330"/>
                </a:cubicBezTo>
                <a:cubicBezTo>
                  <a:pt x="5282750" y="948357"/>
                  <a:pt x="5202465" y="938980"/>
                  <a:pt x="4972667" y="923330"/>
                </a:cubicBezTo>
                <a:cubicBezTo>
                  <a:pt x="4742869" y="907680"/>
                  <a:pt x="4561059" y="894112"/>
                  <a:pt x="4314907" y="923330"/>
                </a:cubicBezTo>
                <a:cubicBezTo>
                  <a:pt x="4068755" y="952548"/>
                  <a:pt x="4109129" y="937314"/>
                  <a:pt x="3933406" y="923330"/>
                </a:cubicBezTo>
                <a:cubicBezTo>
                  <a:pt x="3757683" y="909346"/>
                  <a:pt x="3631491" y="916106"/>
                  <a:pt x="3551905" y="923330"/>
                </a:cubicBezTo>
                <a:cubicBezTo>
                  <a:pt x="3472319" y="930554"/>
                  <a:pt x="3131786" y="928058"/>
                  <a:pt x="2894145" y="923330"/>
                </a:cubicBezTo>
                <a:cubicBezTo>
                  <a:pt x="2656504" y="918602"/>
                  <a:pt x="2617012" y="915802"/>
                  <a:pt x="2420558" y="923330"/>
                </a:cubicBezTo>
                <a:cubicBezTo>
                  <a:pt x="2224104" y="930858"/>
                  <a:pt x="2034864" y="905984"/>
                  <a:pt x="1670711" y="923330"/>
                </a:cubicBezTo>
                <a:cubicBezTo>
                  <a:pt x="1306558" y="940676"/>
                  <a:pt x="1375925" y="921425"/>
                  <a:pt x="1197124" y="923330"/>
                </a:cubicBezTo>
                <a:cubicBezTo>
                  <a:pt x="1018323" y="925235"/>
                  <a:pt x="366967" y="905403"/>
                  <a:pt x="0" y="923330"/>
                </a:cubicBezTo>
                <a:cubicBezTo>
                  <a:pt x="-20533" y="793396"/>
                  <a:pt x="-9456" y="583318"/>
                  <a:pt x="0" y="489365"/>
                </a:cubicBezTo>
                <a:cubicBezTo>
                  <a:pt x="9456" y="395413"/>
                  <a:pt x="1358" y="181492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r>
              <a:rPr lang="fr-FR" sz="5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Plan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E22C9A-FA32-848E-5E50-96568902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600" smtClean="0">
                <a:solidFill>
                  <a:srgbClr val="FFDD66"/>
                </a:solidFill>
                <a:latin typeface="Ghibli" panose="02030502050405020303" pitchFamily="18" charset="77"/>
              </a:rPr>
              <a:t>2</a:t>
            </a:fld>
            <a:endParaRPr lang="en-US" sz="1600" dirty="0">
              <a:solidFill>
                <a:srgbClr val="FFDD66"/>
              </a:solidFill>
              <a:latin typeface="Ghibli" panose="020305020504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032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8F0BB2-B194-DCA6-1E78-78EC93EA5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F8BD27-95CB-C3F6-A6ED-4DE601E4BE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3317940-8AB7-AB28-1456-21DBF877A845}"/>
              </a:ext>
            </a:extLst>
          </p:cNvPr>
          <p:cNvSpPr txBox="1"/>
          <p:nvPr/>
        </p:nvSpPr>
        <p:spPr>
          <a:xfrm>
            <a:off x="376430" y="1887165"/>
            <a:ext cx="11405267" cy="4203458"/>
          </a:xfrm>
          <a:custGeom>
            <a:avLst/>
            <a:gdLst>
              <a:gd name="connsiteX0" fmla="*/ 0 w 11405267"/>
              <a:gd name="connsiteY0" fmla="*/ 0 h 4203458"/>
              <a:gd name="connsiteX1" fmla="*/ 899003 w 11405267"/>
              <a:gd name="connsiteY1" fmla="*/ 0 h 4203458"/>
              <a:gd name="connsiteX2" fmla="*/ 1683954 w 11405267"/>
              <a:gd name="connsiteY2" fmla="*/ 0 h 4203458"/>
              <a:gd name="connsiteX3" fmla="*/ 2582958 w 11405267"/>
              <a:gd name="connsiteY3" fmla="*/ 0 h 4203458"/>
              <a:gd name="connsiteX4" fmla="*/ 3253856 w 11405267"/>
              <a:gd name="connsiteY4" fmla="*/ 0 h 4203458"/>
              <a:gd name="connsiteX5" fmla="*/ 4038806 w 11405267"/>
              <a:gd name="connsiteY5" fmla="*/ 0 h 4203458"/>
              <a:gd name="connsiteX6" fmla="*/ 4709704 w 11405267"/>
              <a:gd name="connsiteY6" fmla="*/ 0 h 4203458"/>
              <a:gd name="connsiteX7" fmla="*/ 5380602 w 11405267"/>
              <a:gd name="connsiteY7" fmla="*/ 0 h 4203458"/>
              <a:gd name="connsiteX8" fmla="*/ 6051500 w 11405267"/>
              <a:gd name="connsiteY8" fmla="*/ 0 h 4203458"/>
              <a:gd name="connsiteX9" fmla="*/ 6380241 w 11405267"/>
              <a:gd name="connsiteY9" fmla="*/ 0 h 4203458"/>
              <a:gd name="connsiteX10" fmla="*/ 7165191 w 11405267"/>
              <a:gd name="connsiteY10" fmla="*/ 0 h 4203458"/>
              <a:gd name="connsiteX11" fmla="*/ 7493931 w 11405267"/>
              <a:gd name="connsiteY11" fmla="*/ 0 h 4203458"/>
              <a:gd name="connsiteX12" fmla="*/ 8164829 w 11405267"/>
              <a:gd name="connsiteY12" fmla="*/ 0 h 4203458"/>
              <a:gd name="connsiteX13" fmla="*/ 9063833 w 11405267"/>
              <a:gd name="connsiteY13" fmla="*/ 0 h 4203458"/>
              <a:gd name="connsiteX14" fmla="*/ 9962836 w 11405267"/>
              <a:gd name="connsiteY14" fmla="*/ 0 h 4203458"/>
              <a:gd name="connsiteX15" fmla="*/ 10747787 w 11405267"/>
              <a:gd name="connsiteY15" fmla="*/ 0 h 4203458"/>
              <a:gd name="connsiteX16" fmla="*/ 11405267 w 11405267"/>
              <a:gd name="connsiteY16" fmla="*/ 0 h 4203458"/>
              <a:gd name="connsiteX17" fmla="*/ 11405267 w 11405267"/>
              <a:gd name="connsiteY17" fmla="*/ 474390 h 4203458"/>
              <a:gd name="connsiteX18" fmla="*/ 11405267 w 11405267"/>
              <a:gd name="connsiteY18" fmla="*/ 1074884 h 4203458"/>
              <a:gd name="connsiteX19" fmla="*/ 11405267 w 11405267"/>
              <a:gd name="connsiteY19" fmla="*/ 1675378 h 4203458"/>
              <a:gd name="connsiteX20" fmla="*/ 11405267 w 11405267"/>
              <a:gd name="connsiteY20" fmla="*/ 2233838 h 4203458"/>
              <a:gd name="connsiteX21" fmla="*/ 11405267 w 11405267"/>
              <a:gd name="connsiteY21" fmla="*/ 2918401 h 4203458"/>
              <a:gd name="connsiteX22" fmla="*/ 11405267 w 11405267"/>
              <a:gd name="connsiteY22" fmla="*/ 3434826 h 4203458"/>
              <a:gd name="connsiteX23" fmla="*/ 11405267 w 11405267"/>
              <a:gd name="connsiteY23" fmla="*/ 4203458 h 4203458"/>
              <a:gd name="connsiteX24" fmla="*/ 10962474 w 11405267"/>
              <a:gd name="connsiteY24" fmla="*/ 4203458 h 4203458"/>
              <a:gd name="connsiteX25" fmla="*/ 10633734 w 11405267"/>
              <a:gd name="connsiteY25" fmla="*/ 4203458 h 4203458"/>
              <a:gd name="connsiteX26" fmla="*/ 9734731 w 11405267"/>
              <a:gd name="connsiteY26" fmla="*/ 4203458 h 4203458"/>
              <a:gd name="connsiteX27" fmla="*/ 9177885 w 11405267"/>
              <a:gd name="connsiteY27" fmla="*/ 4203458 h 4203458"/>
              <a:gd name="connsiteX28" fmla="*/ 8392935 w 11405267"/>
              <a:gd name="connsiteY28" fmla="*/ 4203458 h 4203458"/>
              <a:gd name="connsiteX29" fmla="*/ 8064195 w 11405267"/>
              <a:gd name="connsiteY29" fmla="*/ 4203458 h 4203458"/>
              <a:gd name="connsiteX30" fmla="*/ 7165191 w 11405267"/>
              <a:gd name="connsiteY30" fmla="*/ 4203458 h 4203458"/>
              <a:gd name="connsiteX31" fmla="*/ 6608346 w 11405267"/>
              <a:gd name="connsiteY31" fmla="*/ 4203458 h 4203458"/>
              <a:gd name="connsiteX32" fmla="*/ 5937448 w 11405267"/>
              <a:gd name="connsiteY32" fmla="*/ 4203458 h 4203458"/>
              <a:gd name="connsiteX33" fmla="*/ 5494655 w 11405267"/>
              <a:gd name="connsiteY33" fmla="*/ 4203458 h 4203458"/>
              <a:gd name="connsiteX34" fmla="*/ 4709704 w 11405267"/>
              <a:gd name="connsiteY34" fmla="*/ 4203458 h 4203458"/>
              <a:gd name="connsiteX35" fmla="*/ 3810701 w 11405267"/>
              <a:gd name="connsiteY35" fmla="*/ 4203458 h 4203458"/>
              <a:gd name="connsiteX36" fmla="*/ 3253856 w 11405267"/>
              <a:gd name="connsiteY36" fmla="*/ 4203458 h 4203458"/>
              <a:gd name="connsiteX37" fmla="*/ 2354852 w 11405267"/>
              <a:gd name="connsiteY37" fmla="*/ 4203458 h 4203458"/>
              <a:gd name="connsiteX38" fmla="*/ 1683954 w 11405267"/>
              <a:gd name="connsiteY38" fmla="*/ 4203458 h 4203458"/>
              <a:gd name="connsiteX39" fmla="*/ 784951 w 11405267"/>
              <a:gd name="connsiteY39" fmla="*/ 4203458 h 4203458"/>
              <a:gd name="connsiteX40" fmla="*/ 0 w 11405267"/>
              <a:gd name="connsiteY40" fmla="*/ 4203458 h 4203458"/>
              <a:gd name="connsiteX41" fmla="*/ 0 w 11405267"/>
              <a:gd name="connsiteY41" fmla="*/ 3687033 h 4203458"/>
              <a:gd name="connsiteX42" fmla="*/ 0 w 11405267"/>
              <a:gd name="connsiteY42" fmla="*/ 3044505 h 4203458"/>
              <a:gd name="connsiteX43" fmla="*/ 0 w 11405267"/>
              <a:gd name="connsiteY43" fmla="*/ 2401976 h 4203458"/>
              <a:gd name="connsiteX44" fmla="*/ 0 w 11405267"/>
              <a:gd name="connsiteY44" fmla="*/ 1717413 h 4203458"/>
              <a:gd name="connsiteX45" fmla="*/ 0 w 11405267"/>
              <a:gd name="connsiteY45" fmla="*/ 1243023 h 4203458"/>
              <a:gd name="connsiteX46" fmla="*/ 0 w 11405267"/>
              <a:gd name="connsiteY46" fmla="*/ 768632 h 4203458"/>
              <a:gd name="connsiteX47" fmla="*/ 0 w 11405267"/>
              <a:gd name="connsiteY47" fmla="*/ 0 h 420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405267" h="4203458" fill="none" extrusionOk="0">
                <a:moveTo>
                  <a:pt x="0" y="0"/>
                </a:moveTo>
                <a:cubicBezTo>
                  <a:pt x="188901" y="-23608"/>
                  <a:pt x="634779" y="-43043"/>
                  <a:pt x="899003" y="0"/>
                </a:cubicBezTo>
                <a:cubicBezTo>
                  <a:pt x="1163227" y="43043"/>
                  <a:pt x="1432589" y="34044"/>
                  <a:pt x="1683954" y="0"/>
                </a:cubicBezTo>
                <a:cubicBezTo>
                  <a:pt x="1935319" y="-34044"/>
                  <a:pt x="2307056" y="-32921"/>
                  <a:pt x="2582958" y="0"/>
                </a:cubicBezTo>
                <a:cubicBezTo>
                  <a:pt x="2858860" y="32921"/>
                  <a:pt x="3116245" y="2180"/>
                  <a:pt x="3253856" y="0"/>
                </a:cubicBezTo>
                <a:cubicBezTo>
                  <a:pt x="3391467" y="-2180"/>
                  <a:pt x="3870278" y="29966"/>
                  <a:pt x="4038806" y="0"/>
                </a:cubicBezTo>
                <a:cubicBezTo>
                  <a:pt x="4207334" y="-29966"/>
                  <a:pt x="4418702" y="23655"/>
                  <a:pt x="4709704" y="0"/>
                </a:cubicBezTo>
                <a:cubicBezTo>
                  <a:pt x="5000706" y="-23655"/>
                  <a:pt x="5089725" y="-19041"/>
                  <a:pt x="5380602" y="0"/>
                </a:cubicBezTo>
                <a:cubicBezTo>
                  <a:pt x="5671479" y="19041"/>
                  <a:pt x="5908196" y="9240"/>
                  <a:pt x="6051500" y="0"/>
                </a:cubicBezTo>
                <a:cubicBezTo>
                  <a:pt x="6194804" y="-9240"/>
                  <a:pt x="6288895" y="11651"/>
                  <a:pt x="6380241" y="0"/>
                </a:cubicBezTo>
                <a:cubicBezTo>
                  <a:pt x="6471587" y="-11651"/>
                  <a:pt x="6787406" y="37407"/>
                  <a:pt x="7165191" y="0"/>
                </a:cubicBezTo>
                <a:cubicBezTo>
                  <a:pt x="7542976" y="-37407"/>
                  <a:pt x="7419898" y="-15800"/>
                  <a:pt x="7493931" y="0"/>
                </a:cubicBezTo>
                <a:cubicBezTo>
                  <a:pt x="7567964" y="15800"/>
                  <a:pt x="7946922" y="-3115"/>
                  <a:pt x="8164829" y="0"/>
                </a:cubicBezTo>
                <a:cubicBezTo>
                  <a:pt x="8382736" y="3115"/>
                  <a:pt x="8676294" y="-41562"/>
                  <a:pt x="9063833" y="0"/>
                </a:cubicBezTo>
                <a:cubicBezTo>
                  <a:pt x="9451372" y="41562"/>
                  <a:pt x="9529922" y="18736"/>
                  <a:pt x="9962836" y="0"/>
                </a:cubicBezTo>
                <a:cubicBezTo>
                  <a:pt x="10395750" y="-18736"/>
                  <a:pt x="10462696" y="4490"/>
                  <a:pt x="10747787" y="0"/>
                </a:cubicBezTo>
                <a:cubicBezTo>
                  <a:pt x="11032878" y="-4490"/>
                  <a:pt x="11113405" y="-6851"/>
                  <a:pt x="11405267" y="0"/>
                </a:cubicBezTo>
                <a:cubicBezTo>
                  <a:pt x="11386266" y="181788"/>
                  <a:pt x="11412072" y="332809"/>
                  <a:pt x="11405267" y="474390"/>
                </a:cubicBezTo>
                <a:cubicBezTo>
                  <a:pt x="11398463" y="615971"/>
                  <a:pt x="11424267" y="911565"/>
                  <a:pt x="11405267" y="1074884"/>
                </a:cubicBezTo>
                <a:cubicBezTo>
                  <a:pt x="11386267" y="1238203"/>
                  <a:pt x="11408054" y="1381502"/>
                  <a:pt x="11405267" y="1675378"/>
                </a:cubicBezTo>
                <a:cubicBezTo>
                  <a:pt x="11402480" y="1969254"/>
                  <a:pt x="11379609" y="1956537"/>
                  <a:pt x="11405267" y="2233838"/>
                </a:cubicBezTo>
                <a:cubicBezTo>
                  <a:pt x="11430925" y="2511139"/>
                  <a:pt x="11416128" y="2706427"/>
                  <a:pt x="11405267" y="2918401"/>
                </a:cubicBezTo>
                <a:cubicBezTo>
                  <a:pt x="11394406" y="3130375"/>
                  <a:pt x="11429972" y="3187530"/>
                  <a:pt x="11405267" y="3434826"/>
                </a:cubicBezTo>
                <a:cubicBezTo>
                  <a:pt x="11380562" y="3682122"/>
                  <a:pt x="11425978" y="3825293"/>
                  <a:pt x="11405267" y="4203458"/>
                </a:cubicBezTo>
                <a:cubicBezTo>
                  <a:pt x="11189209" y="4218634"/>
                  <a:pt x="11097746" y="4216011"/>
                  <a:pt x="10962474" y="4203458"/>
                </a:cubicBezTo>
                <a:cubicBezTo>
                  <a:pt x="10827202" y="4190905"/>
                  <a:pt x="10727393" y="4219240"/>
                  <a:pt x="10633734" y="4203458"/>
                </a:cubicBezTo>
                <a:cubicBezTo>
                  <a:pt x="10540075" y="4187676"/>
                  <a:pt x="9954950" y="4167313"/>
                  <a:pt x="9734731" y="4203458"/>
                </a:cubicBezTo>
                <a:cubicBezTo>
                  <a:pt x="9514512" y="4239603"/>
                  <a:pt x="9392654" y="4218957"/>
                  <a:pt x="9177885" y="4203458"/>
                </a:cubicBezTo>
                <a:cubicBezTo>
                  <a:pt x="8963116" y="4187959"/>
                  <a:pt x="8595475" y="4220750"/>
                  <a:pt x="8392935" y="4203458"/>
                </a:cubicBezTo>
                <a:cubicBezTo>
                  <a:pt x="8190395" y="4186167"/>
                  <a:pt x="8218178" y="4216000"/>
                  <a:pt x="8064195" y="4203458"/>
                </a:cubicBezTo>
                <a:cubicBezTo>
                  <a:pt x="7910212" y="4190916"/>
                  <a:pt x="7536891" y="4166056"/>
                  <a:pt x="7165191" y="4203458"/>
                </a:cubicBezTo>
                <a:cubicBezTo>
                  <a:pt x="6793491" y="4240860"/>
                  <a:pt x="6861095" y="4207368"/>
                  <a:pt x="6608346" y="4203458"/>
                </a:cubicBezTo>
                <a:cubicBezTo>
                  <a:pt x="6355597" y="4199548"/>
                  <a:pt x="6201149" y="4217240"/>
                  <a:pt x="5937448" y="4203458"/>
                </a:cubicBezTo>
                <a:cubicBezTo>
                  <a:pt x="5673747" y="4189676"/>
                  <a:pt x="5643190" y="4190117"/>
                  <a:pt x="5494655" y="4203458"/>
                </a:cubicBezTo>
                <a:cubicBezTo>
                  <a:pt x="5346120" y="4216799"/>
                  <a:pt x="4964672" y="4207746"/>
                  <a:pt x="4709704" y="4203458"/>
                </a:cubicBezTo>
                <a:cubicBezTo>
                  <a:pt x="4454736" y="4199170"/>
                  <a:pt x="4221193" y="4208595"/>
                  <a:pt x="3810701" y="4203458"/>
                </a:cubicBezTo>
                <a:cubicBezTo>
                  <a:pt x="3400209" y="4198321"/>
                  <a:pt x="3453210" y="4189263"/>
                  <a:pt x="3253856" y="4203458"/>
                </a:cubicBezTo>
                <a:cubicBezTo>
                  <a:pt x="3054502" y="4217653"/>
                  <a:pt x="2711726" y="4229244"/>
                  <a:pt x="2354852" y="4203458"/>
                </a:cubicBezTo>
                <a:cubicBezTo>
                  <a:pt x="1997978" y="4177672"/>
                  <a:pt x="1891670" y="4199259"/>
                  <a:pt x="1683954" y="4203458"/>
                </a:cubicBezTo>
                <a:cubicBezTo>
                  <a:pt x="1476238" y="4207657"/>
                  <a:pt x="968680" y="4210765"/>
                  <a:pt x="784951" y="4203458"/>
                </a:cubicBezTo>
                <a:cubicBezTo>
                  <a:pt x="601222" y="4196151"/>
                  <a:pt x="197984" y="4181470"/>
                  <a:pt x="0" y="4203458"/>
                </a:cubicBezTo>
                <a:cubicBezTo>
                  <a:pt x="-3061" y="4041290"/>
                  <a:pt x="1337" y="3879862"/>
                  <a:pt x="0" y="3687033"/>
                </a:cubicBezTo>
                <a:cubicBezTo>
                  <a:pt x="-1337" y="3494205"/>
                  <a:pt x="-25468" y="3263258"/>
                  <a:pt x="0" y="3044505"/>
                </a:cubicBezTo>
                <a:cubicBezTo>
                  <a:pt x="25468" y="2825752"/>
                  <a:pt x="8658" y="2577428"/>
                  <a:pt x="0" y="2401976"/>
                </a:cubicBezTo>
                <a:cubicBezTo>
                  <a:pt x="-8658" y="2226524"/>
                  <a:pt x="-3814" y="1977966"/>
                  <a:pt x="0" y="1717413"/>
                </a:cubicBezTo>
                <a:cubicBezTo>
                  <a:pt x="3814" y="1456860"/>
                  <a:pt x="11710" y="1435759"/>
                  <a:pt x="0" y="1243023"/>
                </a:cubicBezTo>
                <a:cubicBezTo>
                  <a:pt x="-11710" y="1050287"/>
                  <a:pt x="13030" y="991625"/>
                  <a:pt x="0" y="768632"/>
                </a:cubicBezTo>
                <a:cubicBezTo>
                  <a:pt x="-13030" y="545639"/>
                  <a:pt x="-4486" y="194008"/>
                  <a:pt x="0" y="0"/>
                </a:cubicBezTo>
                <a:close/>
              </a:path>
              <a:path w="11405267" h="4203458" stroke="0" extrusionOk="0">
                <a:moveTo>
                  <a:pt x="0" y="0"/>
                </a:moveTo>
                <a:cubicBezTo>
                  <a:pt x="129954" y="-27606"/>
                  <a:pt x="367493" y="3591"/>
                  <a:pt x="556845" y="0"/>
                </a:cubicBezTo>
                <a:cubicBezTo>
                  <a:pt x="746197" y="-3591"/>
                  <a:pt x="775293" y="-12988"/>
                  <a:pt x="885585" y="0"/>
                </a:cubicBezTo>
                <a:cubicBezTo>
                  <a:pt x="995877" y="12988"/>
                  <a:pt x="1490502" y="6666"/>
                  <a:pt x="1784589" y="0"/>
                </a:cubicBezTo>
                <a:cubicBezTo>
                  <a:pt x="2078676" y="-6666"/>
                  <a:pt x="2079640" y="26231"/>
                  <a:pt x="2341434" y="0"/>
                </a:cubicBezTo>
                <a:cubicBezTo>
                  <a:pt x="2603229" y="-26231"/>
                  <a:pt x="2624330" y="-8017"/>
                  <a:pt x="2898280" y="0"/>
                </a:cubicBezTo>
                <a:cubicBezTo>
                  <a:pt x="3172230" y="8017"/>
                  <a:pt x="3597047" y="-3128"/>
                  <a:pt x="3797283" y="0"/>
                </a:cubicBezTo>
                <a:cubicBezTo>
                  <a:pt x="3997519" y="3128"/>
                  <a:pt x="4109280" y="-18428"/>
                  <a:pt x="4240076" y="0"/>
                </a:cubicBezTo>
                <a:cubicBezTo>
                  <a:pt x="4370872" y="18428"/>
                  <a:pt x="4767879" y="14557"/>
                  <a:pt x="5139079" y="0"/>
                </a:cubicBezTo>
                <a:cubicBezTo>
                  <a:pt x="5510279" y="-14557"/>
                  <a:pt x="5796497" y="-34600"/>
                  <a:pt x="6038083" y="0"/>
                </a:cubicBezTo>
                <a:cubicBezTo>
                  <a:pt x="6279669" y="34600"/>
                  <a:pt x="6420270" y="29569"/>
                  <a:pt x="6708981" y="0"/>
                </a:cubicBezTo>
                <a:cubicBezTo>
                  <a:pt x="6997692" y="-29569"/>
                  <a:pt x="7424794" y="7673"/>
                  <a:pt x="7607984" y="0"/>
                </a:cubicBezTo>
                <a:cubicBezTo>
                  <a:pt x="7791174" y="-7673"/>
                  <a:pt x="7948328" y="14603"/>
                  <a:pt x="8164829" y="0"/>
                </a:cubicBezTo>
                <a:cubicBezTo>
                  <a:pt x="8381330" y="-14603"/>
                  <a:pt x="8548364" y="3749"/>
                  <a:pt x="8721675" y="0"/>
                </a:cubicBezTo>
                <a:cubicBezTo>
                  <a:pt x="8894986" y="-3749"/>
                  <a:pt x="9210671" y="-38528"/>
                  <a:pt x="9506625" y="0"/>
                </a:cubicBezTo>
                <a:cubicBezTo>
                  <a:pt x="9802579" y="38528"/>
                  <a:pt x="9844104" y="18059"/>
                  <a:pt x="10063471" y="0"/>
                </a:cubicBezTo>
                <a:cubicBezTo>
                  <a:pt x="10282838" y="-18059"/>
                  <a:pt x="10954056" y="-62093"/>
                  <a:pt x="11405267" y="0"/>
                </a:cubicBezTo>
                <a:cubicBezTo>
                  <a:pt x="11431204" y="218699"/>
                  <a:pt x="11379243" y="351561"/>
                  <a:pt x="11405267" y="684563"/>
                </a:cubicBezTo>
                <a:cubicBezTo>
                  <a:pt x="11431291" y="1017565"/>
                  <a:pt x="11426305" y="1118870"/>
                  <a:pt x="11405267" y="1327092"/>
                </a:cubicBezTo>
                <a:cubicBezTo>
                  <a:pt x="11384229" y="1535314"/>
                  <a:pt x="11432178" y="1767444"/>
                  <a:pt x="11405267" y="1969620"/>
                </a:cubicBezTo>
                <a:cubicBezTo>
                  <a:pt x="11378356" y="2171796"/>
                  <a:pt x="11396822" y="2334962"/>
                  <a:pt x="11405267" y="2444011"/>
                </a:cubicBezTo>
                <a:cubicBezTo>
                  <a:pt x="11413712" y="2553060"/>
                  <a:pt x="11405918" y="2722617"/>
                  <a:pt x="11405267" y="2960435"/>
                </a:cubicBezTo>
                <a:cubicBezTo>
                  <a:pt x="11404616" y="3198253"/>
                  <a:pt x="11381070" y="3324269"/>
                  <a:pt x="11405267" y="3602964"/>
                </a:cubicBezTo>
                <a:cubicBezTo>
                  <a:pt x="11429464" y="3881659"/>
                  <a:pt x="11430970" y="3958169"/>
                  <a:pt x="11405267" y="4203458"/>
                </a:cubicBezTo>
                <a:cubicBezTo>
                  <a:pt x="11225050" y="4195669"/>
                  <a:pt x="11177269" y="4223069"/>
                  <a:pt x="10962474" y="4203458"/>
                </a:cubicBezTo>
                <a:cubicBezTo>
                  <a:pt x="10747679" y="4183847"/>
                  <a:pt x="10744794" y="4205927"/>
                  <a:pt x="10633734" y="4203458"/>
                </a:cubicBezTo>
                <a:cubicBezTo>
                  <a:pt x="10522674" y="4200989"/>
                  <a:pt x="10414270" y="4204295"/>
                  <a:pt x="10304994" y="4203458"/>
                </a:cubicBezTo>
                <a:cubicBezTo>
                  <a:pt x="10195718" y="4202621"/>
                  <a:pt x="9882901" y="4224166"/>
                  <a:pt x="9634096" y="4203458"/>
                </a:cubicBezTo>
                <a:cubicBezTo>
                  <a:pt x="9385291" y="4182750"/>
                  <a:pt x="9373268" y="4203830"/>
                  <a:pt x="9191303" y="4203458"/>
                </a:cubicBezTo>
                <a:cubicBezTo>
                  <a:pt x="9009338" y="4203086"/>
                  <a:pt x="8762570" y="4167683"/>
                  <a:pt x="8406353" y="4203458"/>
                </a:cubicBezTo>
                <a:cubicBezTo>
                  <a:pt x="8050136" y="4239234"/>
                  <a:pt x="8064160" y="4186393"/>
                  <a:pt x="7963560" y="4203458"/>
                </a:cubicBezTo>
                <a:cubicBezTo>
                  <a:pt x="7862960" y="4220523"/>
                  <a:pt x="7384189" y="4214554"/>
                  <a:pt x="7178609" y="4203458"/>
                </a:cubicBezTo>
                <a:cubicBezTo>
                  <a:pt x="6973029" y="4192362"/>
                  <a:pt x="6997088" y="4219075"/>
                  <a:pt x="6849869" y="4203458"/>
                </a:cubicBezTo>
                <a:cubicBezTo>
                  <a:pt x="6702650" y="4187841"/>
                  <a:pt x="6331461" y="4209540"/>
                  <a:pt x="6064918" y="4203458"/>
                </a:cubicBezTo>
                <a:cubicBezTo>
                  <a:pt x="5798375" y="4197376"/>
                  <a:pt x="5786029" y="4221353"/>
                  <a:pt x="5622126" y="4203458"/>
                </a:cubicBezTo>
                <a:cubicBezTo>
                  <a:pt x="5458223" y="4185563"/>
                  <a:pt x="5385731" y="4189218"/>
                  <a:pt x="5293386" y="4203458"/>
                </a:cubicBezTo>
                <a:cubicBezTo>
                  <a:pt x="5201041" y="4217698"/>
                  <a:pt x="5047744" y="4225496"/>
                  <a:pt x="4850593" y="4203458"/>
                </a:cubicBezTo>
                <a:cubicBezTo>
                  <a:pt x="4653442" y="4181420"/>
                  <a:pt x="4238503" y="4203343"/>
                  <a:pt x="4065642" y="4203458"/>
                </a:cubicBezTo>
                <a:cubicBezTo>
                  <a:pt x="3892781" y="4203573"/>
                  <a:pt x="3840137" y="4184907"/>
                  <a:pt x="3622850" y="4203458"/>
                </a:cubicBezTo>
                <a:cubicBezTo>
                  <a:pt x="3405563" y="4222009"/>
                  <a:pt x="3377117" y="4190615"/>
                  <a:pt x="3294109" y="4203458"/>
                </a:cubicBezTo>
                <a:cubicBezTo>
                  <a:pt x="3211101" y="4216301"/>
                  <a:pt x="2976773" y="4205672"/>
                  <a:pt x="2851317" y="4203458"/>
                </a:cubicBezTo>
                <a:cubicBezTo>
                  <a:pt x="2725861" y="4201244"/>
                  <a:pt x="2441620" y="4226718"/>
                  <a:pt x="2294471" y="4203458"/>
                </a:cubicBezTo>
                <a:cubicBezTo>
                  <a:pt x="2147322" y="4180198"/>
                  <a:pt x="1860663" y="4172267"/>
                  <a:pt x="1623573" y="4203458"/>
                </a:cubicBezTo>
                <a:cubicBezTo>
                  <a:pt x="1386483" y="4234649"/>
                  <a:pt x="1329505" y="4191595"/>
                  <a:pt x="1180781" y="4203458"/>
                </a:cubicBezTo>
                <a:cubicBezTo>
                  <a:pt x="1032057" y="4215321"/>
                  <a:pt x="448104" y="4231568"/>
                  <a:pt x="0" y="4203458"/>
                </a:cubicBezTo>
                <a:cubicBezTo>
                  <a:pt x="-28239" y="4045997"/>
                  <a:pt x="25526" y="3890048"/>
                  <a:pt x="0" y="3602964"/>
                </a:cubicBezTo>
                <a:cubicBezTo>
                  <a:pt x="-25526" y="3315880"/>
                  <a:pt x="-4597" y="3128448"/>
                  <a:pt x="0" y="3002470"/>
                </a:cubicBezTo>
                <a:cubicBezTo>
                  <a:pt x="4597" y="2876492"/>
                  <a:pt x="6541" y="2633594"/>
                  <a:pt x="0" y="2401976"/>
                </a:cubicBezTo>
                <a:cubicBezTo>
                  <a:pt x="-6541" y="2170358"/>
                  <a:pt x="22123" y="1978688"/>
                  <a:pt x="0" y="1801482"/>
                </a:cubicBezTo>
                <a:cubicBezTo>
                  <a:pt x="-22123" y="1624276"/>
                  <a:pt x="5492" y="1440563"/>
                  <a:pt x="0" y="1243023"/>
                </a:cubicBezTo>
                <a:cubicBezTo>
                  <a:pt x="-5492" y="1045483"/>
                  <a:pt x="18797" y="842617"/>
                  <a:pt x="0" y="600494"/>
                </a:cubicBezTo>
                <a:cubicBezTo>
                  <a:pt x="-18797" y="358371"/>
                  <a:pt x="10121" y="236888"/>
                  <a:pt x="0" y="0"/>
                </a:cubicBezTo>
                <a:close/>
              </a:path>
            </a:pathLst>
          </a:custGeom>
          <a:blipFill dpi="0" rotWithShape="1">
            <a:blip r:embed="rId4">
              <a:alphaModFix amt="75000"/>
            </a:blip>
            <a:srcRect/>
            <a:tile tx="0" ty="0" sx="100000" sy="100000" flip="none" algn="tl"/>
          </a:blipFill>
          <a:ln w="95250" cmpd="thinThick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La Miskatonic University, institution fictive du Massachusetts, souhaite moderniser la création de ses quiz.</a:t>
            </a:r>
          </a:p>
          <a:p>
            <a:pPr>
              <a:lnSpc>
                <a:spcPct val="150000"/>
              </a:lnSpc>
            </a:pP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highlight>
                  <a:srgbClr val="FFDD66"/>
                </a:highlight>
                <a:latin typeface="Ghibli" panose="02030502050405020303" pitchFamily="18" charset="77"/>
              </a:rPr>
              <a:t>Objectif</a:t>
            </a: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 : proposer un outil simple et local pour que les enseignants puissent :</a:t>
            </a:r>
          </a:p>
          <a:p>
            <a:pPr>
              <a:lnSpc>
                <a:spcPct val="150000"/>
              </a:lnSpc>
            </a:pP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Créer des questions,</a:t>
            </a:r>
          </a:p>
          <a:p>
            <a:pPr>
              <a:lnSpc>
                <a:spcPct val="150000"/>
              </a:lnSpc>
            </a:pP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Générer des quiz aléatoires,</a:t>
            </a:r>
          </a:p>
          <a:p>
            <a:pPr>
              <a:lnSpc>
                <a:spcPct val="150000"/>
              </a:lnSpc>
            </a:pP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Gérer les utilisateurs.</a:t>
            </a:r>
          </a:p>
          <a:p>
            <a:pPr>
              <a:lnSpc>
                <a:spcPct val="150000"/>
              </a:lnSpc>
            </a:pP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highlight>
                  <a:srgbClr val="FFDD66"/>
                </a:highlight>
                <a:latin typeface="Ghibli" panose="02030502050405020303" pitchFamily="18" charset="77"/>
              </a:rPr>
              <a:t>Missions</a:t>
            </a: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 : Développer deux briques :</a:t>
            </a:r>
          </a:p>
          <a:p>
            <a:pPr>
              <a:lnSpc>
                <a:spcPct val="150000"/>
              </a:lnSpc>
            </a:pP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API → gestion des données et sécurité.</a:t>
            </a:r>
          </a:p>
          <a:p>
            <a:pPr>
              <a:lnSpc>
                <a:spcPct val="150000"/>
              </a:lnSpc>
            </a:pPr>
            <a:r>
              <a:rPr lang="fr-FR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Interface web → interaction avec l’utilisateur.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CDC5F3-C88F-2834-6E29-C7442CF528ED}"/>
              </a:ext>
            </a:extLst>
          </p:cNvPr>
          <p:cNvSpPr txBox="1"/>
          <p:nvPr/>
        </p:nvSpPr>
        <p:spPr>
          <a:xfrm>
            <a:off x="1681032" y="196458"/>
            <a:ext cx="9208643" cy="923330"/>
          </a:xfrm>
          <a:custGeom>
            <a:avLst/>
            <a:gdLst>
              <a:gd name="connsiteX0" fmla="*/ 0 w 9208643"/>
              <a:gd name="connsiteY0" fmla="*/ 0 h 923330"/>
              <a:gd name="connsiteX1" fmla="*/ 749847 w 9208643"/>
              <a:gd name="connsiteY1" fmla="*/ 0 h 923330"/>
              <a:gd name="connsiteX2" fmla="*/ 1591780 w 9208643"/>
              <a:gd name="connsiteY2" fmla="*/ 0 h 923330"/>
              <a:gd name="connsiteX3" fmla="*/ 2065367 w 9208643"/>
              <a:gd name="connsiteY3" fmla="*/ 0 h 923330"/>
              <a:gd name="connsiteX4" fmla="*/ 2815214 w 9208643"/>
              <a:gd name="connsiteY4" fmla="*/ 0 h 923330"/>
              <a:gd name="connsiteX5" fmla="*/ 3288801 w 9208643"/>
              <a:gd name="connsiteY5" fmla="*/ 0 h 923330"/>
              <a:gd name="connsiteX6" fmla="*/ 3946561 w 9208643"/>
              <a:gd name="connsiteY6" fmla="*/ 0 h 923330"/>
              <a:gd name="connsiteX7" fmla="*/ 4696408 w 9208643"/>
              <a:gd name="connsiteY7" fmla="*/ 0 h 923330"/>
              <a:gd name="connsiteX8" fmla="*/ 5077909 w 9208643"/>
              <a:gd name="connsiteY8" fmla="*/ 0 h 923330"/>
              <a:gd name="connsiteX9" fmla="*/ 5459410 w 9208643"/>
              <a:gd name="connsiteY9" fmla="*/ 0 h 923330"/>
              <a:gd name="connsiteX10" fmla="*/ 6301343 w 9208643"/>
              <a:gd name="connsiteY10" fmla="*/ 0 h 923330"/>
              <a:gd name="connsiteX11" fmla="*/ 6959103 w 9208643"/>
              <a:gd name="connsiteY11" fmla="*/ 0 h 923330"/>
              <a:gd name="connsiteX12" fmla="*/ 7340604 w 9208643"/>
              <a:gd name="connsiteY12" fmla="*/ 0 h 923330"/>
              <a:gd name="connsiteX13" fmla="*/ 7998364 w 9208643"/>
              <a:gd name="connsiteY13" fmla="*/ 0 h 923330"/>
              <a:gd name="connsiteX14" fmla="*/ 9208643 w 9208643"/>
              <a:gd name="connsiteY14" fmla="*/ 0 h 923330"/>
              <a:gd name="connsiteX15" fmla="*/ 9208643 w 9208643"/>
              <a:gd name="connsiteY15" fmla="*/ 452432 h 923330"/>
              <a:gd name="connsiteX16" fmla="*/ 9208643 w 9208643"/>
              <a:gd name="connsiteY16" fmla="*/ 923330 h 923330"/>
              <a:gd name="connsiteX17" fmla="*/ 8827142 w 9208643"/>
              <a:gd name="connsiteY17" fmla="*/ 923330 h 923330"/>
              <a:gd name="connsiteX18" fmla="*/ 7985209 w 9208643"/>
              <a:gd name="connsiteY18" fmla="*/ 923330 h 923330"/>
              <a:gd name="connsiteX19" fmla="*/ 7235362 w 9208643"/>
              <a:gd name="connsiteY19" fmla="*/ 923330 h 923330"/>
              <a:gd name="connsiteX20" fmla="*/ 6485516 w 9208643"/>
              <a:gd name="connsiteY20" fmla="*/ 923330 h 923330"/>
              <a:gd name="connsiteX21" fmla="*/ 5735669 w 9208643"/>
              <a:gd name="connsiteY21" fmla="*/ 923330 h 923330"/>
              <a:gd name="connsiteX22" fmla="*/ 5262082 w 9208643"/>
              <a:gd name="connsiteY22" fmla="*/ 923330 h 923330"/>
              <a:gd name="connsiteX23" fmla="*/ 4420149 w 9208643"/>
              <a:gd name="connsiteY23" fmla="*/ 923330 h 923330"/>
              <a:gd name="connsiteX24" fmla="*/ 3762388 w 9208643"/>
              <a:gd name="connsiteY24" fmla="*/ 923330 h 923330"/>
              <a:gd name="connsiteX25" fmla="*/ 3380888 w 9208643"/>
              <a:gd name="connsiteY25" fmla="*/ 923330 h 923330"/>
              <a:gd name="connsiteX26" fmla="*/ 2723127 w 9208643"/>
              <a:gd name="connsiteY26" fmla="*/ 923330 h 923330"/>
              <a:gd name="connsiteX27" fmla="*/ 2157454 w 9208643"/>
              <a:gd name="connsiteY27" fmla="*/ 923330 h 923330"/>
              <a:gd name="connsiteX28" fmla="*/ 1591780 w 9208643"/>
              <a:gd name="connsiteY28" fmla="*/ 923330 h 923330"/>
              <a:gd name="connsiteX29" fmla="*/ 1026106 w 9208643"/>
              <a:gd name="connsiteY29" fmla="*/ 923330 h 923330"/>
              <a:gd name="connsiteX30" fmla="*/ 0 w 9208643"/>
              <a:gd name="connsiteY30" fmla="*/ 923330 h 923330"/>
              <a:gd name="connsiteX31" fmla="*/ 0 w 9208643"/>
              <a:gd name="connsiteY31" fmla="*/ 452432 h 923330"/>
              <a:gd name="connsiteX32" fmla="*/ 0 w 9208643"/>
              <a:gd name="connsiteY3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208643" h="923330" fill="none" extrusionOk="0">
                <a:moveTo>
                  <a:pt x="0" y="0"/>
                </a:moveTo>
                <a:cubicBezTo>
                  <a:pt x="265988" y="10132"/>
                  <a:pt x="418072" y="-7815"/>
                  <a:pt x="749847" y="0"/>
                </a:cubicBezTo>
                <a:cubicBezTo>
                  <a:pt x="1081622" y="7815"/>
                  <a:pt x="1382773" y="-18619"/>
                  <a:pt x="1591780" y="0"/>
                </a:cubicBezTo>
                <a:cubicBezTo>
                  <a:pt x="1800787" y="18619"/>
                  <a:pt x="1923134" y="4275"/>
                  <a:pt x="2065367" y="0"/>
                </a:cubicBezTo>
                <a:cubicBezTo>
                  <a:pt x="2207600" y="-4275"/>
                  <a:pt x="2640137" y="10659"/>
                  <a:pt x="2815214" y="0"/>
                </a:cubicBezTo>
                <a:cubicBezTo>
                  <a:pt x="2990291" y="-10659"/>
                  <a:pt x="3105165" y="-6706"/>
                  <a:pt x="3288801" y="0"/>
                </a:cubicBezTo>
                <a:cubicBezTo>
                  <a:pt x="3472437" y="6706"/>
                  <a:pt x="3770473" y="14210"/>
                  <a:pt x="3946561" y="0"/>
                </a:cubicBezTo>
                <a:cubicBezTo>
                  <a:pt x="4122649" y="-14210"/>
                  <a:pt x="4394132" y="-32097"/>
                  <a:pt x="4696408" y="0"/>
                </a:cubicBezTo>
                <a:cubicBezTo>
                  <a:pt x="4998684" y="32097"/>
                  <a:pt x="4916321" y="10409"/>
                  <a:pt x="5077909" y="0"/>
                </a:cubicBezTo>
                <a:cubicBezTo>
                  <a:pt x="5239497" y="-10409"/>
                  <a:pt x="5320387" y="4278"/>
                  <a:pt x="5459410" y="0"/>
                </a:cubicBezTo>
                <a:cubicBezTo>
                  <a:pt x="5598433" y="-4278"/>
                  <a:pt x="5973201" y="16814"/>
                  <a:pt x="6301343" y="0"/>
                </a:cubicBezTo>
                <a:cubicBezTo>
                  <a:pt x="6629485" y="-16814"/>
                  <a:pt x="6759118" y="15965"/>
                  <a:pt x="6959103" y="0"/>
                </a:cubicBezTo>
                <a:cubicBezTo>
                  <a:pt x="7159088" y="-15965"/>
                  <a:pt x="7259056" y="-10237"/>
                  <a:pt x="7340604" y="0"/>
                </a:cubicBezTo>
                <a:cubicBezTo>
                  <a:pt x="7422152" y="10237"/>
                  <a:pt x="7759844" y="14690"/>
                  <a:pt x="7998364" y="0"/>
                </a:cubicBezTo>
                <a:cubicBezTo>
                  <a:pt x="8236884" y="-14690"/>
                  <a:pt x="8929275" y="-25612"/>
                  <a:pt x="9208643" y="0"/>
                </a:cubicBezTo>
                <a:cubicBezTo>
                  <a:pt x="9211059" y="95677"/>
                  <a:pt x="9203241" y="333879"/>
                  <a:pt x="9208643" y="452432"/>
                </a:cubicBezTo>
                <a:cubicBezTo>
                  <a:pt x="9214045" y="570985"/>
                  <a:pt x="9188718" y="780915"/>
                  <a:pt x="9208643" y="923330"/>
                </a:cubicBezTo>
                <a:cubicBezTo>
                  <a:pt x="9031575" y="916446"/>
                  <a:pt x="8951302" y="910940"/>
                  <a:pt x="8827142" y="923330"/>
                </a:cubicBezTo>
                <a:cubicBezTo>
                  <a:pt x="8702982" y="935720"/>
                  <a:pt x="8348124" y="881371"/>
                  <a:pt x="7985209" y="923330"/>
                </a:cubicBezTo>
                <a:cubicBezTo>
                  <a:pt x="7622294" y="965289"/>
                  <a:pt x="7416321" y="940417"/>
                  <a:pt x="7235362" y="923330"/>
                </a:cubicBezTo>
                <a:cubicBezTo>
                  <a:pt x="7054403" y="906243"/>
                  <a:pt x="6743061" y="903176"/>
                  <a:pt x="6485516" y="923330"/>
                </a:cubicBezTo>
                <a:cubicBezTo>
                  <a:pt x="6227971" y="943484"/>
                  <a:pt x="5940150" y="886513"/>
                  <a:pt x="5735669" y="923330"/>
                </a:cubicBezTo>
                <a:cubicBezTo>
                  <a:pt x="5531188" y="960147"/>
                  <a:pt x="5458995" y="939066"/>
                  <a:pt x="5262082" y="923330"/>
                </a:cubicBezTo>
                <a:cubicBezTo>
                  <a:pt x="5065169" y="907594"/>
                  <a:pt x="4631424" y="955419"/>
                  <a:pt x="4420149" y="923330"/>
                </a:cubicBezTo>
                <a:cubicBezTo>
                  <a:pt x="4208874" y="891241"/>
                  <a:pt x="4078937" y="940793"/>
                  <a:pt x="3762388" y="923330"/>
                </a:cubicBezTo>
                <a:cubicBezTo>
                  <a:pt x="3445839" y="905867"/>
                  <a:pt x="3526421" y="918473"/>
                  <a:pt x="3380888" y="923330"/>
                </a:cubicBezTo>
                <a:cubicBezTo>
                  <a:pt x="3235355" y="928187"/>
                  <a:pt x="2932701" y="890837"/>
                  <a:pt x="2723127" y="923330"/>
                </a:cubicBezTo>
                <a:cubicBezTo>
                  <a:pt x="2513553" y="955823"/>
                  <a:pt x="2388068" y="947383"/>
                  <a:pt x="2157454" y="923330"/>
                </a:cubicBezTo>
                <a:cubicBezTo>
                  <a:pt x="1926840" y="899277"/>
                  <a:pt x="1727200" y="915515"/>
                  <a:pt x="1591780" y="923330"/>
                </a:cubicBezTo>
                <a:cubicBezTo>
                  <a:pt x="1456360" y="931145"/>
                  <a:pt x="1169020" y="912009"/>
                  <a:pt x="1026106" y="923330"/>
                </a:cubicBezTo>
                <a:cubicBezTo>
                  <a:pt x="883192" y="934651"/>
                  <a:pt x="296599" y="908187"/>
                  <a:pt x="0" y="923330"/>
                </a:cubicBezTo>
                <a:cubicBezTo>
                  <a:pt x="-22649" y="824821"/>
                  <a:pt x="10497" y="566725"/>
                  <a:pt x="0" y="452432"/>
                </a:cubicBezTo>
                <a:cubicBezTo>
                  <a:pt x="-10497" y="338139"/>
                  <a:pt x="14848" y="217312"/>
                  <a:pt x="0" y="0"/>
                </a:cubicBezTo>
                <a:close/>
              </a:path>
              <a:path w="9208643" h="923330" stroke="0" extrusionOk="0">
                <a:moveTo>
                  <a:pt x="0" y="0"/>
                </a:moveTo>
                <a:cubicBezTo>
                  <a:pt x="203853" y="-635"/>
                  <a:pt x="339134" y="-24850"/>
                  <a:pt x="565674" y="0"/>
                </a:cubicBezTo>
                <a:cubicBezTo>
                  <a:pt x="792214" y="24850"/>
                  <a:pt x="760460" y="257"/>
                  <a:pt x="947175" y="0"/>
                </a:cubicBezTo>
                <a:cubicBezTo>
                  <a:pt x="1133890" y="-257"/>
                  <a:pt x="1443288" y="-8112"/>
                  <a:pt x="1789108" y="0"/>
                </a:cubicBezTo>
                <a:cubicBezTo>
                  <a:pt x="2134928" y="8112"/>
                  <a:pt x="2235577" y="26858"/>
                  <a:pt x="2354782" y="0"/>
                </a:cubicBezTo>
                <a:cubicBezTo>
                  <a:pt x="2473987" y="-26858"/>
                  <a:pt x="2743086" y="10704"/>
                  <a:pt x="2920455" y="0"/>
                </a:cubicBezTo>
                <a:cubicBezTo>
                  <a:pt x="3097824" y="-10704"/>
                  <a:pt x="3351072" y="27860"/>
                  <a:pt x="3762388" y="0"/>
                </a:cubicBezTo>
                <a:cubicBezTo>
                  <a:pt x="4173704" y="-27860"/>
                  <a:pt x="4105824" y="-11832"/>
                  <a:pt x="4235976" y="0"/>
                </a:cubicBezTo>
                <a:cubicBezTo>
                  <a:pt x="4366128" y="11832"/>
                  <a:pt x="4822233" y="22696"/>
                  <a:pt x="5077909" y="0"/>
                </a:cubicBezTo>
                <a:cubicBezTo>
                  <a:pt x="5333585" y="-22696"/>
                  <a:pt x="5603093" y="34029"/>
                  <a:pt x="5919842" y="0"/>
                </a:cubicBezTo>
                <a:cubicBezTo>
                  <a:pt x="6236591" y="-34029"/>
                  <a:pt x="6444064" y="28677"/>
                  <a:pt x="6577602" y="0"/>
                </a:cubicBezTo>
                <a:cubicBezTo>
                  <a:pt x="6711140" y="-28677"/>
                  <a:pt x="7123780" y="24833"/>
                  <a:pt x="7419535" y="0"/>
                </a:cubicBezTo>
                <a:cubicBezTo>
                  <a:pt x="7715290" y="-24833"/>
                  <a:pt x="7832062" y="15097"/>
                  <a:pt x="7985209" y="0"/>
                </a:cubicBezTo>
                <a:cubicBezTo>
                  <a:pt x="8138356" y="-15097"/>
                  <a:pt x="8323606" y="-4500"/>
                  <a:pt x="8550883" y="0"/>
                </a:cubicBezTo>
                <a:cubicBezTo>
                  <a:pt x="8778160" y="4500"/>
                  <a:pt x="9055320" y="16377"/>
                  <a:pt x="9208643" y="0"/>
                </a:cubicBezTo>
                <a:cubicBezTo>
                  <a:pt x="9220476" y="102521"/>
                  <a:pt x="9199642" y="304944"/>
                  <a:pt x="9208643" y="452432"/>
                </a:cubicBezTo>
                <a:cubicBezTo>
                  <a:pt x="9217644" y="599920"/>
                  <a:pt x="9194444" y="716220"/>
                  <a:pt x="9208643" y="923330"/>
                </a:cubicBezTo>
                <a:cubicBezTo>
                  <a:pt x="8876472" y="940481"/>
                  <a:pt x="8706688" y="894626"/>
                  <a:pt x="8458796" y="923330"/>
                </a:cubicBezTo>
                <a:cubicBezTo>
                  <a:pt x="8210904" y="952034"/>
                  <a:pt x="8117873" y="924920"/>
                  <a:pt x="7801036" y="923330"/>
                </a:cubicBezTo>
                <a:cubicBezTo>
                  <a:pt x="7484199" y="921740"/>
                  <a:pt x="7546311" y="912340"/>
                  <a:pt x="7419535" y="923330"/>
                </a:cubicBezTo>
                <a:cubicBezTo>
                  <a:pt x="7292759" y="934320"/>
                  <a:pt x="7074807" y="900545"/>
                  <a:pt x="6945948" y="923330"/>
                </a:cubicBezTo>
                <a:cubicBezTo>
                  <a:pt x="6817089" y="946115"/>
                  <a:pt x="6407911" y="919911"/>
                  <a:pt x="6104015" y="923330"/>
                </a:cubicBezTo>
                <a:cubicBezTo>
                  <a:pt x="5800119" y="926749"/>
                  <a:pt x="5609760" y="898303"/>
                  <a:pt x="5446255" y="923330"/>
                </a:cubicBezTo>
                <a:cubicBezTo>
                  <a:pt x="5282750" y="948357"/>
                  <a:pt x="5202465" y="938980"/>
                  <a:pt x="4972667" y="923330"/>
                </a:cubicBezTo>
                <a:cubicBezTo>
                  <a:pt x="4742869" y="907680"/>
                  <a:pt x="4561059" y="894112"/>
                  <a:pt x="4314907" y="923330"/>
                </a:cubicBezTo>
                <a:cubicBezTo>
                  <a:pt x="4068755" y="952548"/>
                  <a:pt x="4109129" y="937314"/>
                  <a:pt x="3933406" y="923330"/>
                </a:cubicBezTo>
                <a:cubicBezTo>
                  <a:pt x="3757683" y="909346"/>
                  <a:pt x="3631491" y="916106"/>
                  <a:pt x="3551905" y="923330"/>
                </a:cubicBezTo>
                <a:cubicBezTo>
                  <a:pt x="3472319" y="930554"/>
                  <a:pt x="3131786" y="928058"/>
                  <a:pt x="2894145" y="923330"/>
                </a:cubicBezTo>
                <a:cubicBezTo>
                  <a:pt x="2656504" y="918602"/>
                  <a:pt x="2617012" y="915802"/>
                  <a:pt x="2420558" y="923330"/>
                </a:cubicBezTo>
                <a:cubicBezTo>
                  <a:pt x="2224104" y="930858"/>
                  <a:pt x="2034864" y="905984"/>
                  <a:pt x="1670711" y="923330"/>
                </a:cubicBezTo>
                <a:cubicBezTo>
                  <a:pt x="1306558" y="940676"/>
                  <a:pt x="1375925" y="921425"/>
                  <a:pt x="1197124" y="923330"/>
                </a:cubicBezTo>
                <a:cubicBezTo>
                  <a:pt x="1018323" y="925235"/>
                  <a:pt x="366967" y="905403"/>
                  <a:pt x="0" y="923330"/>
                </a:cubicBezTo>
                <a:cubicBezTo>
                  <a:pt x="-20533" y="793396"/>
                  <a:pt x="-9456" y="583318"/>
                  <a:pt x="0" y="489365"/>
                </a:cubicBezTo>
                <a:cubicBezTo>
                  <a:pt x="9456" y="395413"/>
                  <a:pt x="1358" y="181492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r>
              <a:rPr lang="fr-FR" sz="5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Contexte et 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191F01-A2CC-9A0C-A5DC-4B3FB612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600" smtClean="0">
                <a:solidFill>
                  <a:srgbClr val="FFDD66"/>
                </a:solidFill>
                <a:latin typeface="Ghibli" panose="02030502050405020303" pitchFamily="18" charset="77"/>
              </a:rPr>
              <a:t>3</a:t>
            </a:fld>
            <a:endParaRPr lang="en-US" sz="1600" dirty="0">
              <a:solidFill>
                <a:srgbClr val="FFDD66"/>
              </a:solidFill>
              <a:latin typeface="Ghibli" panose="020305020504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4942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F8DF59-ECC6-41BE-6BD8-A3F870097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470BE5-07BF-3499-AB5B-C81A576EF1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347A7-90A4-2613-F9CD-9E875855394E}"/>
              </a:ext>
            </a:extLst>
          </p:cNvPr>
          <p:cNvSpPr txBox="1"/>
          <p:nvPr/>
        </p:nvSpPr>
        <p:spPr>
          <a:xfrm>
            <a:off x="3611300" y="43598"/>
            <a:ext cx="4985442" cy="830997"/>
          </a:xfrm>
          <a:custGeom>
            <a:avLst/>
            <a:gdLst>
              <a:gd name="connsiteX0" fmla="*/ 0 w 4985442"/>
              <a:gd name="connsiteY0" fmla="*/ 0 h 923330"/>
              <a:gd name="connsiteX1" fmla="*/ 523471 w 4985442"/>
              <a:gd name="connsiteY1" fmla="*/ 0 h 923330"/>
              <a:gd name="connsiteX2" fmla="*/ 1096797 w 4985442"/>
              <a:gd name="connsiteY2" fmla="*/ 0 h 923330"/>
              <a:gd name="connsiteX3" fmla="*/ 1620269 w 4985442"/>
              <a:gd name="connsiteY3" fmla="*/ 0 h 923330"/>
              <a:gd name="connsiteX4" fmla="*/ 2293303 w 4985442"/>
              <a:gd name="connsiteY4" fmla="*/ 0 h 923330"/>
              <a:gd name="connsiteX5" fmla="*/ 2916484 w 4985442"/>
              <a:gd name="connsiteY5" fmla="*/ 0 h 923330"/>
              <a:gd name="connsiteX6" fmla="*/ 3539664 w 4985442"/>
              <a:gd name="connsiteY6" fmla="*/ 0 h 923330"/>
              <a:gd name="connsiteX7" fmla="*/ 4262553 w 4985442"/>
              <a:gd name="connsiteY7" fmla="*/ 0 h 923330"/>
              <a:gd name="connsiteX8" fmla="*/ 4985442 w 4985442"/>
              <a:gd name="connsiteY8" fmla="*/ 0 h 923330"/>
              <a:gd name="connsiteX9" fmla="*/ 4985442 w 4985442"/>
              <a:gd name="connsiteY9" fmla="*/ 433965 h 923330"/>
              <a:gd name="connsiteX10" fmla="*/ 4985442 w 4985442"/>
              <a:gd name="connsiteY10" fmla="*/ 923330 h 923330"/>
              <a:gd name="connsiteX11" fmla="*/ 4511825 w 4985442"/>
              <a:gd name="connsiteY11" fmla="*/ 923330 h 923330"/>
              <a:gd name="connsiteX12" fmla="*/ 3988354 w 4985442"/>
              <a:gd name="connsiteY12" fmla="*/ 923330 h 923330"/>
              <a:gd name="connsiteX13" fmla="*/ 3315319 w 4985442"/>
              <a:gd name="connsiteY13" fmla="*/ 923330 h 923330"/>
              <a:gd name="connsiteX14" fmla="*/ 2592430 w 4985442"/>
              <a:gd name="connsiteY14" fmla="*/ 923330 h 923330"/>
              <a:gd name="connsiteX15" fmla="*/ 2019104 w 4985442"/>
              <a:gd name="connsiteY15" fmla="*/ 923330 h 923330"/>
              <a:gd name="connsiteX16" fmla="*/ 1296215 w 4985442"/>
              <a:gd name="connsiteY16" fmla="*/ 923330 h 923330"/>
              <a:gd name="connsiteX17" fmla="*/ 772744 w 4985442"/>
              <a:gd name="connsiteY17" fmla="*/ 923330 h 923330"/>
              <a:gd name="connsiteX18" fmla="*/ 0 w 4985442"/>
              <a:gd name="connsiteY18" fmla="*/ 923330 h 923330"/>
              <a:gd name="connsiteX19" fmla="*/ 0 w 4985442"/>
              <a:gd name="connsiteY19" fmla="*/ 489365 h 923330"/>
              <a:gd name="connsiteX20" fmla="*/ 0 w 4985442"/>
              <a:gd name="connsiteY2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85442" h="923330" fill="none" extrusionOk="0">
                <a:moveTo>
                  <a:pt x="0" y="0"/>
                </a:moveTo>
                <a:cubicBezTo>
                  <a:pt x="221400" y="-23031"/>
                  <a:pt x="396823" y="21978"/>
                  <a:pt x="523471" y="0"/>
                </a:cubicBezTo>
                <a:cubicBezTo>
                  <a:pt x="650119" y="-21978"/>
                  <a:pt x="871293" y="-1238"/>
                  <a:pt x="1096797" y="0"/>
                </a:cubicBezTo>
                <a:cubicBezTo>
                  <a:pt x="1322301" y="1238"/>
                  <a:pt x="1362894" y="-22854"/>
                  <a:pt x="1620269" y="0"/>
                </a:cubicBezTo>
                <a:cubicBezTo>
                  <a:pt x="1877644" y="22854"/>
                  <a:pt x="2025164" y="-27438"/>
                  <a:pt x="2293303" y="0"/>
                </a:cubicBezTo>
                <a:cubicBezTo>
                  <a:pt x="2561442" y="27438"/>
                  <a:pt x="2654205" y="30083"/>
                  <a:pt x="2916484" y="0"/>
                </a:cubicBezTo>
                <a:cubicBezTo>
                  <a:pt x="3178763" y="-30083"/>
                  <a:pt x="3356954" y="29850"/>
                  <a:pt x="3539664" y="0"/>
                </a:cubicBezTo>
                <a:cubicBezTo>
                  <a:pt x="3722374" y="-29850"/>
                  <a:pt x="4078581" y="18522"/>
                  <a:pt x="4262553" y="0"/>
                </a:cubicBezTo>
                <a:cubicBezTo>
                  <a:pt x="4446525" y="-18522"/>
                  <a:pt x="4680454" y="-25840"/>
                  <a:pt x="4985442" y="0"/>
                </a:cubicBezTo>
                <a:cubicBezTo>
                  <a:pt x="4980003" y="216138"/>
                  <a:pt x="4990691" y="298925"/>
                  <a:pt x="4985442" y="433965"/>
                </a:cubicBezTo>
                <a:cubicBezTo>
                  <a:pt x="4980193" y="569006"/>
                  <a:pt x="4973583" y="702554"/>
                  <a:pt x="4985442" y="923330"/>
                </a:cubicBezTo>
                <a:cubicBezTo>
                  <a:pt x="4826303" y="916833"/>
                  <a:pt x="4617754" y="940194"/>
                  <a:pt x="4511825" y="923330"/>
                </a:cubicBezTo>
                <a:cubicBezTo>
                  <a:pt x="4405896" y="906466"/>
                  <a:pt x="4127674" y="910247"/>
                  <a:pt x="3988354" y="923330"/>
                </a:cubicBezTo>
                <a:cubicBezTo>
                  <a:pt x="3849034" y="936413"/>
                  <a:pt x="3479408" y="913878"/>
                  <a:pt x="3315319" y="923330"/>
                </a:cubicBezTo>
                <a:cubicBezTo>
                  <a:pt x="3151230" y="932782"/>
                  <a:pt x="2779733" y="936648"/>
                  <a:pt x="2592430" y="923330"/>
                </a:cubicBezTo>
                <a:cubicBezTo>
                  <a:pt x="2405127" y="910012"/>
                  <a:pt x="2144031" y="896575"/>
                  <a:pt x="2019104" y="923330"/>
                </a:cubicBezTo>
                <a:cubicBezTo>
                  <a:pt x="1894177" y="950085"/>
                  <a:pt x="1566560" y="918544"/>
                  <a:pt x="1296215" y="923330"/>
                </a:cubicBezTo>
                <a:cubicBezTo>
                  <a:pt x="1025870" y="928116"/>
                  <a:pt x="924877" y="917881"/>
                  <a:pt x="772744" y="923330"/>
                </a:cubicBezTo>
                <a:cubicBezTo>
                  <a:pt x="620611" y="928779"/>
                  <a:pt x="292280" y="896633"/>
                  <a:pt x="0" y="923330"/>
                </a:cubicBezTo>
                <a:cubicBezTo>
                  <a:pt x="-5034" y="783585"/>
                  <a:pt x="18521" y="673278"/>
                  <a:pt x="0" y="489365"/>
                </a:cubicBezTo>
                <a:cubicBezTo>
                  <a:pt x="-18521" y="305453"/>
                  <a:pt x="4851" y="205530"/>
                  <a:pt x="0" y="0"/>
                </a:cubicBezTo>
                <a:close/>
              </a:path>
              <a:path w="4985442" h="923330" stroke="0" extrusionOk="0">
                <a:moveTo>
                  <a:pt x="0" y="0"/>
                </a:moveTo>
                <a:cubicBezTo>
                  <a:pt x="184015" y="3436"/>
                  <a:pt x="295966" y="18952"/>
                  <a:pt x="573326" y="0"/>
                </a:cubicBezTo>
                <a:cubicBezTo>
                  <a:pt x="850686" y="-18952"/>
                  <a:pt x="900103" y="22180"/>
                  <a:pt x="1046943" y="0"/>
                </a:cubicBezTo>
                <a:cubicBezTo>
                  <a:pt x="1193783" y="-22180"/>
                  <a:pt x="1471561" y="20666"/>
                  <a:pt x="1769832" y="0"/>
                </a:cubicBezTo>
                <a:cubicBezTo>
                  <a:pt x="2068103" y="-20666"/>
                  <a:pt x="2065512" y="-2717"/>
                  <a:pt x="2343158" y="0"/>
                </a:cubicBezTo>
                <a:cubicBezTo>
                  <a:pt x="2620804" y="2717"/>
                  <a:pt x="2678467" y="-11108"/>
                  <a:pt x="2916484" y="0"/>
                </a:cubicBezTo>
                <a:cubicBezTo>
                  <a:pt x="3154501" y="11108"/>
                  <a:pt x="3415708" y="35463"/>
                  <a:pt x="3639373" y="0"/>
                </a:cubicBezTo>
                <a:cubicBezTo>
                  <a:pt x="3863038" y="-35463"/>
                  <a:pt x="4032436" y="13500"/>
                  <a:pt x="4162844" y="0"/>
                </a:cubicBezTo>
                <a:cubicBezTo>
                  <a:pt x="4293252" y="-13500"/>
                  <a:pt x="4676818" y="-26588"/>
                  <a:pt x="4985442" y="0"/>
                </a:cubicBezTo>
                <a:cubicBezTo>
                  <a:pt x="4973576" y="118772"/>
                  <a:pt x="4966281" y="274989"/>
                  <a:pt x="4985442" y="480132"/>
                </a:cubicBezTo>
                <a:cubicBezTo>
                  <a:pt x="5004603" y="685275"/>
                  <a:pt x="4972209" y="820805"/>
                  <a:pt x="4985442" y="923330"/>
                </a:cubicBezTo>
                <a:cubicBezTo>
                  <a:pt x="4679753" y="944706"/>
                  <a:pt x="4662223" y="918545"/>
                  <a:pt x="4362262" y="923330"/>
                </a:cubicBezTo>
                <a:cubicBezTo>
                  <a:pt x="4062301" y="928115"/>
                  <a:pt x="3953408" y="920095"/>
                  <a:pt x="3788936" y="923330"/>
                </a:cubicBezTo>
                <a:cubicBezTo>
                  <a:pt x="3624464" y="926565"/>
                  <a:pt x="3348529" y="941120"/>
                  <a:pt x="3066047" y="923330"/>
                </a:cubicBezTo>
                <a:cubicBezTo>
                  <a:pt x="2783565" y="905540"/>
                  <a:pt x="2492386" y="932331"/>
                  <a:pt x="2343158" y="923330"/>
                </a:cubicBezTo>
                <a:cubicBezTo>
                  <a:pt x="2193930" y="914329"/>
                  <a:pt x="1944067" y="901499"/>
                  <a:pt x="1819686" y="923330"/>
                </a:cubicBezTo>
                <a:cubicBezTo>
                  <a:pt x="1695305" y="945161"/>
                  <a:pt x="1395171" y="899322"/>
                  <a:pt x="1196506" y="923330"/>
                </a:cubicBezTo>
                <a:cubicBezTo>
                  <a:pt x="997841" y="947338"/>
                  <a:pt x="555410" y="872774"/>
                  <a:pt x="0" y="923330"/>
                </a:cubicBezTo>
                <a:cubicBezTo>
                  <a:pt x="-6739" y="731769"/>
                  <a:pt x="7532" y="589170"/>
                  <a:pt x="0" y="461665"/>
                </a:cubicBezTo>
                <a:cubicBezTo>
                  <a:pt x="-7532" y="334160"/>
                  <a:pt x="-2149" y="122032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r>
              <a:rPr lang="fr-FR" sz="48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User Stories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74B060-61EA-8C1D-DADE-891F070C7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044"/>
          <a:stretch>
            <a:fillRect/>
          </a:stretch>
        </p:blipFill>
        <p:spPr>
          <a:xfrm>
            <a:off x="1702595" y="1191345"/>
            <a:ext cx="8786810" cy="523895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09B8BC-3D3C-3ECF-5656-671F9C0B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600" smtClean="0">
                <a:solidFill>
                  <a:srgbClr val="FFDD66"/>
                </a:solidFill>
                <a:latin typeface="Ghibli" panose="02030502050405020303" pitchFamily="18" charset="77"/>
              </a:rPr>
              <a:t>4</a:t>
            </a:fld>
            <a:endParaRPr lang="en-US" sz="1600" dirty="0">
              <a:solidFill>
                <a:srgbClr val="FFDD66"/>
              </a:solidFill>
              <a:latin typeface="Ghibli" panose="020305020504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981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539D1B-2EF3-5976-7348-0335A420F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E0D193-4F5E-21A6-24B8-55BCB766D9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14E87B-1963-D08B-ADB4-4116DE154E73}"/>
              </a:ext>
            </a:extLst>
          </p:cNvPr>
          <p:cNvSpPr txBox="1"/>
          <p:nvPr/>
        </p:nvSpPr>
        <p:spPr>
          <a:xfrm>
            <a:off x="76637" y="857529"/>
            <a:ext cx="3471333" cy="2233368"/>
          </a:xfrm>
          <a:custGeom>
            <a:avLst/>
            <a:gdLst>
              <a:gd name="connsiteX0" fmla="*/ 0 w 3471333"/>
              <a:gd name="connsiteY0" fmla="*/ 0 h 2233368"/>
              <a:gd name="connsiteX1" fmla="*/ 624840 w 3471333"/>
              <a:gd name="connsiteY1" fmla="*/ 0 h 2233368"/>
              <a:gd name="connsiteX2" fmla="*/ 1353820 w 3471333"/>
              <a:gd name="connsiteY2" fmla="*/ 0 h 2233368"/>
              <a:gd name="connsiteX3" fmla="*/ 2013373 w 3471333"/>
              <a:gd name="connsiteY3" fmla="*/ 0 h 2233368"/>
              <a:gd name="connsiteX4" fmla="*/ 2638213 w 3471333"/>
              <a:gd name="connsiteY4" fmla="*/ 0 h 2233368"/>
              <a:gd name="connsiteX5" fmla="*/ 3471333 w 3471333"/>
              <a:gd name="connsiteY5" fmla="*/ 0 h 2233368"/>
              <a:gd name="connsiteX6" fmla="*/ 3471333 w 3471333"/>
              <a:gd name="connsiteY6" fmla="*/ 558342 h 2233368"/>
              <a:gd name="connsiteX7" fmla="*/ 3471333 w 3471333"/>
              <a:gd name="connsiteY7" fmla="*/ 1116684 h 2233368"/>
              <a:gd name="connsiteX8" fmla="*/ 3471333 w 3471333"/>
              <a:gd name="connsiteY8" fmla="*/ 1630359 h 2233368"/>
              <a:gd name="connsiteX9" fmla="*/ 3471333 w 3471333"/>
              <a:gd name="connsiteY9" fmla="*/ 2233368 h 2233368"/>
              <a:gd name="connsiteX10" fmla="*/ 2846493 w 3471333"/>
              <a:gd name="connsiteY10" fmla="*/ 2233368 h 2233368"/>
              <a:gd name="connsiteX11" fmla="*/ 2256366 w 3471333"/>
              <a:gd name="connsiteY11" fmla="*/ 2233368 h 2233368"/>
              <a:gd name="connsiteX12" fmla="*/ 1527387 w 3471333"/>
              <a:gd name="connsiteY12" fmla="*/ 2233368 h 2233368"/>
              <a:gd name="connsiteX13" fmla="*/ 902547 w 3471333"/>
              <a:gd name="connsiteY13" fmla="*/ 2233368 h 2233368"/>
              <a:gd name="connsiteX14" fmla="*/ 0 w 3471333"/>
              <a:gd name="connsiteY14" fmla="*/ 2233368 h 2233368"/>
              <a:gd name="connsiteX15" fmla="*/ 0 w 3471333"/>
              <a:gd name="connsiteY15" fmla="*/ 1630359 h 2233368"/>
              <a:gd name="connsiteX16" fmla="*/ 0 w 3471333"/>
              <a:gd name="connsiteY16" fmla="*/ 1116684 h 2233368"/>
              <a:gd name="connsiteX17" fmla="*/ 0 w 3471333"/>
              <a:gd name="connsiteY17" fmla="*/ 536008 h 2233368"/>
              <a:gd name="connsiteX18" fmla="*/ 0 w 3471333"/>
              <a:gd name="connsiteY18" fmla="*/ 0 h 223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71333" h="2233368" fill="none" extrusionOk="0">
                <a:moveTo>
                  <a:pt x="0" y="0"/>
                </a:moveTo>
                <a:cubicBezTo>
                  <a:pt x="206654" y="-20669"/>
                  <a:pt x="350748" y="13259"/>
                  <a:pt x="624840" y="0"/>
                </a:cubicBezTo>
                <a:cubicBezTo>
                  <a:pt x="898932" y="-13259"/>
                  <a:pt x="1049253" y="-6906"/>
                  <a:pt x="1353820" y="0"/>
                </a:cubicBezTo>
                <a:cubicBezTo>
                  <a:pt x="1658387" y="6906"/>
                  <a:pt x="1730708" y="-15535"/>
                  <a:pt x="2013373" y="0"/>
                </a:cubicBezTo>
                <a:cubicBezTo>
                  <a:pt x="2296038" y="15535"/>
                  <a:pt x="2450468" y="2247"/>
                  <a:pt x="2638213" y="0"/>
                </a:cubicBezTo>
                <a:cubicBezTo>
                  <a:pt x="2825958" y="-2247"/>
                  <a:pt x="3232982" y="3124"/>
                  <a:pt x="3471333" y="0"/>
                </a:cubicBezTo>
                <a:cubicBezTo>
                  <a:pt x="3475116" y="232579"/>
                  <a:pt x="3483352" y="410883"/>
                  <a:pt x="3471333" y="558342"/>
                </a:cubicBezTo>
                <a:cubicBezTo>
                  <a:pt x="3459314" y="705801"/>
                  <a:pt x="3478837" y="902871"/>
                  <a:pt x="3471333" y="1116684"/>
                </a:cubicBezTo>
                <a:cubicBezTo>
                  <a:pt x="3463829" y="1330497"/>
                  <a:pt x="3469660" y="1494533"/>
                  <a:pt x="3471333" y="1630359"/>
                </a:cubicBezTo>
                <a:cubicBezTo>
                  <a:pt x="3473006" y="1766186"/>
                  <a:pt x="3489052" y="1949476"/>
                  <a:pt x="3471333" y="2233368"/>
                </a:cubicBezTo>
                <a:cubicBezTo>
                  <a:pt x="3225629" y="2205658"/>
                  <a:pt x="3144339" y="2245639"/>
                  <a:pt x="2846493" y="2233368"/>
                </a:cubicBezTo>
                <a:cubicBezTo>
                  <a:pt x="2548647" y="2221097"/>
                  <a:pt x="2497928" y="2233641"/>
                  <a:pt x="2256366" y="2233368"/>
                </a:cubicBezTo>
                <a:cubicBezTo>
                  <a:pt x="2014804" y="2233095"/>
                  <a:pt x="1747816" y="2225616"/>
                  <a:pt x="1527387" y="2233368"/>
                </a:cubicBezTo>
                <a:cubicBezTo>
                  <a:pt x="1306958" y="2241120"/>
                  <a:pt x="1076490" y="2240806"/>
                  <a:pt x="902547" y="2233368"/>
                </a:cubicBezTo>
                <a:cubicBezTo>
                  <a:pt x="728604" y="2225930"/>
                  <a:pt x="289350" y="2202637"/>
                  <a:pt x="0" y="2233368"/>
                </a:cubicBezTo>
                <a:cubicBezTo>
                  <a:pt x="-23066" y="2088992"/>
                  <a:pt x="-22101" y="1760901"/>
                  <a:pt x="0" y="1630359"/>
                </a:cubicBezTo>
                <a:cubicBezTo>
                  <a:pt x="22101" y="1499817"/>
                  <a:pt x="-17388" y="1254186"/>
                  <a:pt x="0" y="1116684"/>
                </a:cubicBezTo>
                <a:cubicBezTo>
                  <a:pt x="17388" y="979183"/>
                  <a:pt x="-19864" y="767545"/>
                  <a:pt x="0" y="536008"/>
                </a:cubicBezTo>
                <a:cubicBezTo>
                  <a:pt x="19864" y="304471"/>
                  <a:pt x="15620" y="181562"/>
                  <a:pt x="0" y="0"/>
                </a:cubicBezTo>
                <a:close/>
              </a:path>
              <a:path w="3471333" h="2233368" stroke="0" extrusionOk="0">
                <a:moveTo>
                  <a:pt x="0" y="0"/>
                </a:moveTo>
                <a:cubicBezTo>
                  <a:pt x="329751" y="-13527"/>
                  <a:pt x="520280" y="3929"/>
                  <a:pt x="659553" y="0"/>
                </a:cubicBezTo>
                <a:cubicBezTo>
                  <a:pt x="798826" y="-3929"/>
                  <a:pt x="1128271" y="14144"/>
                  <a:pt x="1249680" y="0"/>
                </a:cubicBezTo>
                <a:cubicBezTo>
                  <a:pt x="1371089" y="-14144"/>
                  <a:pt x="1670366" y="1374"/>
                  <a:pt x="2013373" y="0"/>
                </a:cubicBezTo>
                <a:cubicBezTo>
                  <a:pt x="2356380" y="-1374"/>
                  <a:pt x="2501791" y="-27923"/>
                  <a:pt x="2672926" y="0"/>
                </a:cubicBezTo>
                <a:cubicBezTo>
                  <a:pt x="2844061" y="27923"/>
                  <a:pt x="3123151" y="24718"/>
                  <a:pt x="3471333" y="0"/>
                </a:cubicBezTo>
                <a:cubicBezTo>
                  <a:pt x="3494687" y="242076"/>
                  <a:pt x="3489342" y="481053"/>
                  <a:pt x="3471333" y="603009"/>
                </a:cubicBezTo>
                <a:cubicBezTo>
                  <a:pt x="3453324" y="724965"/>
                  <a:pt x="3491010" y="946377"/>
                  <a:pt x="3471333" y="1161351"/>
                </a:cubicBezTo>
                <a:cubicBezTo>
                  <a:pt x="3451656" y="1376325"/>
                  <a:pt x="3463291" y="1485280"/>
                  <a:pt x="3471333" y="1719693"/>
                </a:cubicBezTo>
                <a:cubicBezTo>
                  <a:pt x="3479375" y="1954106"/>
                  <a:pt x="3459982" y="2092327"/>
                  <a:pt x="3471333" y="2233368"/>
                </a:cubicBezTo>
                <a:cubicBezTo>
                  <a:pt x="3272019" y="2239143"/>
                  <a:pt x="3123898" y="2264044"/>
                  <a:pt x="2846493" y="2233368"/>
                </a:cubicBezTo>
                <a:cubicBezTo>
                  <a:pt x="2569088" y="2202692"/>
                  <a:pt x="2427062" y="2202277"/>
                  <a:pt x="2152226" y="2233368"/>
                </a:cubicBezTo>
                <a:cubicBezTo>
                  <a:pt x="1877390" y="2264459"/>
                  <a:pt x="1812281" y="2223027"/>
                  <a:pt x="1492673" y="2233368"/>
                </a:cubicBezTo>
                <a:cubicBezTo>
                  <a:pt x="1173065" y="2243709"/>
                  <a:pt x="938749" y="2219601"/>
                  <a:pt x="728980" y="2233368"/>
                </a:cubicBezTo>
                <a:cubicBezTo>
                  <a:pt x="519211" y="2247135"/>
                  <a:pt x="152126" y="2243490"/>
                  <a:pt x="0" y="2233368"/>
                </a:cubicBezTo>
                <a:cubicBezTo>
                  <a:pt x="4635" y="2064541"/>
                  <a:pt x="-9196" y="1874728"/>
                  <a:pt x="0" y="1719693"/>
                </a:cubicBezTo>
                <a:cubicBezTo>
                  <a:pt x="9196" y="1564658"/>
                  <a:pt x="-27552" y="1354083"/>
                  <a:pt x="0" y="1161351"/>
                </a:cubicBezTo>
                <a:cubicBezTo>
                  <a:pt x="27552" y="968619"/>
                  <a:pt x="1740" y="833914"/>
                  <a:pt x="0" y="625343"/>
                </a:cubicBezTo>
                <a:cubicBezTo>
                  <a:pt x="-1740" y="416772"/>
                  <a:pt x="3988" y="233459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32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586F76"/>
                </a:solidFill>
                <a:highlight>
                  <a:srgbClr val="FFDD66"/>
                </a:highlight>
                <a:latin typeface="Ghibli" panose="02030502050405020303" pitchFamily="18" charset="77"/>
              </a:rPr>
              <a:t>Modèle Conceptuel de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B753DF8-B46E-95E7-BA83-F7689412AB40}"/>
              </a:ext>
            </a:extLst>
          </p:cNvPr>
          <p:cNvSpPr txBox="1"/>
          <p:nvPr/>
        </p:nvSpPr>
        <p:spPr>
          <a:xfrm>
            <a:off x="382317" y="3350657"/>
            <a:ext cx="3080989" cy="2353786"/>
          </a:xfrm>
          <a:custGeom>
            <a:avLst/>
            <a:gdLst>
              <a:gd name="connsiteX0" fmla="*/ 0 w 3080989"/>
              <a:gd name="connsiteY0" fmla="*/ 0 h 2353786"/>
              <a:gd name="connsiteX1" fmla="*/ 554578 w 3080989"/>
              <a:gd name="connsiteY1" fmla="*/ 0 h 2353786"/>
              <a:gd name="connsiteX2" fmla="*/ 1201586 w 3080989"/>
              <a:gd name="connsiteY2" fmla="*/ 0 h 2353786"/>
              <a:gd name="connsiteX3" fmla="*/ 1786974 w 3080989"/>
              <a:gd name="connsiteY3" fmla="*/ 0 h 2353786"/>
              <a:gd name="connsiteX4" fmla="*/ 2341552 w 3080989"/>
              <a:gd name="connsiteY4" fmla="*/ 0 h 2353786"/>
              <a:gd name="connsiteX5" fmla="*/ 3080989 w 3080989"/>
              <a:gd name="connsiteY5" fmla="*/ 0 h 2353786"/>
              <a:gd name="connsiteX6" fmla="*/ 3080989 w 3080989"/>
              <a:gd name="connsiteY6" fmla="*/ 588447 h 2353786"/>
              <a:gd name="connsiteX7" fmla="*/ 3080989 w 3080989"/>
              <a:gd name="connsiteY7" fmla="*/ 1176893 h 2353786"/>
              <a:gd name="connsiteX8" fmla="*/ 3080989 w 3080989"/>
              <a:gd name="connsiteY8" fmla="*/ 1718264 h 2353786"/>
              <a:gd name="connsiteX9" fmla="*/ 3080989 w 3080989"/>
              <a:gd name="connsiteY9" fmla="*/ 2353786 h 2353786"/>
              <a:gd name="connsiteX10" fmla="*/ 2526411 w 3080989"/>
              <a:gd name="connsiteY10" fmla="*/ 2353786 h 2353786"/>
              <a:gd name="connsiteX11" fmla="*/ 2002643 w 3080989"/>
              <a:gd name="connsiteY11" fmla="*/ 2353786 h 2353786"/>
              <a:gd name="connsiteX12" fmla="*/ 1355635 w 3080989"/>
              <a:gd name="connsiteY12" fmla="*/ 2353786 h 2353786"/>
              <a:gd name="connsiteX13" fmla="*/ 801057 w 3080989"/>
              <a:gd name="connsiteY13" fmla="*/ 2353786 h 2353786"/>
              <a:gd name="connsiteX14" fmla="*/ 0 w 3080989"/>
              <a:gd name="connsiteY14" fmla="*/ 2353786 h 2353786"/>
              <a:gd name="connsiteX15" fmla="*/ 0 w 3080989"/>
              <a:gd name="connsiteY15" fmla="*/ 1718264 h 2353786"/>
              <a:gd name="connsiteX16" fmla="*/ 0 w 3080989"/>
              <a:gd name="connsiteY16" fmla="*/ 1176893 h 2353786"/>
              <a:gd name="connsiteX17" fmla="*/ 0 w 3080989"/>
              <a:gd name="connsiteY17" fmla="*/ 564909 h 2353786"/>
              <a:gd name="connsiteX18" fmla="*/ 0 w 3080989"/>
              <a:gd name="connsiteY18" fmla="*/ 0 h 235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80989" h="2353786" fill="none" extrusionOk="0">
                <a:moveTo>
                  <a:pt x="0" y="0"/>
                </a:moveTo>
                <a:cubicBezTo>
                  <a:pt x="210750" y="-3088"/>
                  <a:pt x="377963" y="-3508"/>
                  <a:pt x="554578" y="0"/>
                </a:cubicBezTo>
                <a:cubicBezTo>
                  <a:pt x="731193" y="3508"/>
                  <a:pt x="972811" y="13014"/>
                  <a:pt x="1201586" y="0"/>
                </a:cubicBezTo>
                <a:cubicBezTo>
                  <a:pt x="1430361" y="-13014"/>
                  <a:pt x="1615483" y="9467"/>
                  <a:pt x="1786974" y="0"/>
                </a:cubicBezTo>
                <a:cubicBezTo>
                  <a:pt x="1958465" y="-9467"/>
                  <a:pt x="2131011" y="-13631"/>
                  <a:pt x="2341552" y="0"/>
                </a:cubicBezTo>
                <a:cubicBezTo>
                  <a:pt x="2552093" y="13631"/>
                  <a:pt x="2745712" y="-26295"/>
                  <a:pt x="3080989" y="0"/>
                </a:cubicBezTo>
                <a:cubicBezTo>
                  <a:pt x="3070708" y="215177"/>
                  <a:pt x="3106171" y="405249"/>
                  <a:pt x="3080989" y="588447"/>
                </a:cubicBezTo>
                <a:cubicBezTo>
                  <a:pt x="3055807" y="771645"/>
                  <a:pt x="3092574" y="921915"/>
                  <a:pt x="3080989" y="1176893"/>
                </a:cubicBezTo>
                <a:cubicBezTo>
                  <a:pt x="3069404" y="1431871"/>
                  <a:pt x="3058815" y="1519104"/>
                  <a:pt x="3080989" y="1718264"/>
                </a:cubicBezTo>
                <a:cubicBezTo>
                  <a:pt x="3103163" y="1917424"/>
                  <a:pt x="3073394" y="2195586"/>
                  <a:pt x="3080989" y="2353786"/>
                </a:cubicBezTo>
                <a:cubicBezTo>
                  <a:pt x="2952357" y="2331279"/>
                  <a:pt x="2707512" y="2366488"/>
                  <a:pt x="2526411" y="2353786"/>
                </a:cubicBezTo>
                <a:cubicBezTo>
                  <a:pt x="2345310" y="2341084"/>
                  <a:pt x="2131242" y="2376574"/>
                  <a:pt x="2002643" y="2353786"/>
                </a:cubicBezTo>
                <a:cubicBezTo>
                  <a:pt x="1874044" y="2330998"/>
                  <a:pt x="1644670" y="2377885"/>
                  <a:pt x="1355635" y="2353786"/>
                </a:cubicBezTo>
                <a:cubicBezTo>
                  <a:pt x="1066600" y="2329687"/>
                  <a:pt x="1013125" y="2363461"/>
                  <a:pt x="801057" y="2353786"/>
                </a:cubicBezTo>
                <a:cubicBezTo>
                  <a:pt x="588989" y="2344111"/>
                  <a:pt x="232881" y="2333423"/>
                  <a:pt x="0" y="2353786"/>
                </a:cubicBezTo>
                <a:cubicBezTo>
                  <a:pt x="-9754" y="2140823"/>
                  <a:pt x="-5103" y="1882631"/>
                  <a:pt x="0" y="1718264"/>
                </a:cubicBezTo>
                <a:cubicBezTo>
                  <a:pt x="5103" y="1553897"/>
                  <a:pt x="-8352" y="1436033"/>
                  <a:pt x="0" y="1176893"/>
                </a:cubicBezTo>
                <a:cubicBezTo>
                  <a:pt x="8352" y="917753"/>
                  <a:pt x="27903" y="861368"/>
                  <a:pt x="0" y="564909"/>
                </a:cubicBezTo>
                <a:cubicBezTo>
                  <a:pt x="-27903" y="268450"/>
                  <a:pt x="-8491" y="120614"/>
                  <a:pt x="0" y="0"/>
                </a:cubicBezTo>
                <a:close/>
              </a:path>
              <a:path w="3080989" h="2353786" stroke="0" extrusionOk="0">
                <a:moveTo>
                  <a:pt x="0" y="0"/>
                </a:moveTo>
                <a:cubicBezTo>
                  <a:pt x="279713" y="-25787"/>
                  <a:pt x="324365" y="-7874"/>
                  <a:pt x="585388" y="0"/>
                </a:cubicBezTo>
                <a:cubicBezTo>
                  <a:pt x="846411" y="7874"/>
                  <a:pt x="944197" y="16866"/>
                  <a:pt x="1109156" y="0"/>
                </a:cubicBezTo>
                <a:cubicBezTo>
                  <a:pt x="1274115" y="-16866"/>
                  <a:pt x="1575112" y="7295"/>
                  <a:pt x="1786974" y="0"/>
                </a:cubicBezTo>
                <a:cubicBezTo>
                  <a:pt x="1998836" y="-7295"/>
                  <a:pt x="2090424" y="6482"/>
                  <a:pt x="2372362" y="0"/>
                </a:cubicBezTo>
                <a:cubicBezTo>
                  <a:pt x="2654300" y="-6482"/>
                  <a:pt x="2826159" y="-12556"/>
                  <a:pt x="3080989" y="0"/>
                </a:cubicBezTo>
                <a:cubicBezTo>
                  <a:pt x="3089667" y="197968"/>
                  <a:pt x="3056717" y="388158"/>
                  <a:pt x="3080989" y="635522"/>
                </a:cubicBezTo>
                <a:cubicBezTo>
                  <a:pt x="3105261" y="882886"/>
                  <a:pt x="3107507" y="967131"/>
                  <a:pt x="3080989" y="1223969"/>
                </a:cubicBezTo>
                <a:cubicBezTo>
                  <a:pt x="3054471" y="1480807"/>
                  <a:pt x="3094744" y="1581818"/>
                  <a:pt x="3080989" y="1812415"/>
                </a:cubicBezTo>
                <a:cubicBezTo>
                  <a:pt x="3067234" y="2043012"/>
                  <a:pt x="3095762" y="2126007"/>
                  <a:pt x="3080989" y="2353786"/>
                </a:cubicBezTo>
                <a:cubicBezTo>
                  <a:pt x="2813326" y="2375346"/>
                  <a:pt x="2656639" y="2380969"/>
                  <a:pt x="2526411" y="2353786"/>
                </a:cubicBezTo>
                <a:cubicBezTo>
                  <a:pt x="2396183" y="2326603"/>
                  <a:pt x="2176718" y="2343092"/>
                  <a:pt x="1910213" y="2353786"/>
                </a:cubicBezTo>
                <a:cubicBezTo>
                  <a:pt x="1643708" y="2364480"/>
                  <a:pt x="1512072" y="2359652"/>
                  <a:pt x="1324825" y="2353786"/>
                </a:cubicBezTo>
                <a:cubicBezTo>
                  <a:pt x="1137578" y="2347920"/>
                  <a:pt x="983869" y="2383752"/>
                  <a:pt x="647008" y="2353786"/>
                </a:cubicBezTo>
                <a:cubicBezTo>
                  <a:pt x="310147" y="2323820"/>
                  <a:pt x="173985" y="2385884"/>
                  <a:pt x="0" y="2353786"/>
                </a:cubicBezTo>
                <a:cubicBezTo>
                  <a:pt x="-5981" y="2147250"/>
                  <a:pt x="-7621" y="1942133"/>
                  <a:pt x="0" y="1812415"/>
                </a:cubicBezTo>
                <a:cubicBezTo>
                  <a:pt x="7621" y="1682697"/>
                  <a:pt x="21733" y="1473763"/>
                  <a:pt x="0" y="1223969"/>
                </a:cubicBezTo>
                <a:cubicBezTo>
                  <a:pt x="-21733" y="974175"/>
                  <a:pt x="17556" y="812455"/>
                  <a:pt x="0" y="659060"/>
                </a:cubicBezTo>
                <a:cubicBezTo>
                  <a:pt x="-17556" y="505665"/>
                  <a:pt x="-149" y="197533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[USER]</a:t>
            </a:r>
          </a:p>
          <a:p>
            <a:pPr algn="ctr">
              <a:lnSpc>
                <a:spcPct val="150000"/>
              </a:lnSpc>
            </a:pP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  id (PK)</a:t>
            </a:r>
          </a:p>
          <a:p>
            <a:pPr algn="ctr">
              <a:lnSpc>
                <a:spcPct val="150000"/>
              </a:lnSpc>
            </a:pP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  username</a:t>
            </a:r>
          </a:p>
          <a:p>
            <a:pPr algn="ctr">
              <a:lnSpc>
                <a:spcPct val="150000"/>
              </a:lnSpc>
            </a:pP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  </a:t>
            </a: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586F76"/>
                </a:solidFill>
                <a:latin typeface="Ghibli" panose="02030502050405020303" pitchFamily="18" charset="77"/>
              </a:rPr>
              <a:t>password</a:t>
            </a: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_hash</a:t>
            </a:r>
          </a:p>
          <a:p>
            <a:pPr algn="ctr">
              <a:lnSpc>
                <a:spcPct val="150000"/>
              </a:lnSpc>
            </a:pP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  role</a:t>
            </a:r>
            <a:endParaRPr lang="fr-FR" b="1" spc="300">
              <a:ln>
                <a:solidFill>
                  <a:schemeClr val="tx1">
                    <a:alpha val="39864"/>
                  </a:schemeClr>
                </a:solidFill>
              </a:ln>
              <a:solidFill>
                <a:schemeClr val="accent5"/>
              </a:solidFill>
              <a:latin typeface="Ghibli" panose="02030502050405020303" pitchFamily="18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D51C4A6-9FC9-043A-8590-194F38E3E9AB}"/>
              </a:ext>
            </a:extLst>
          </p:cNvPr>
          <p:cNvSpPr txBox="1"/>
          <p:nvPr/>
        </p:nvSpPr>
        <p:spPr>
          <a:xfrm>
            <a:off x="4875043" y="490727"/>
            <a:ext cx="7094631" cy="5876545"/>
          </a:xfrm>
          <a:custGeom>
            <a:avLst/>
            <a:gdLst>
              <a:gd name="connsiteX0" fmla="*/ 0 w 7094631"/>
              <a:gd name="connsiteY0" fmla="*/ 0 h 5876545"/>
              <a:gd name="connsiteX1" fmla="*/ 432128 w 7094631"/>
              <a:gd name="connsiteY1" fmla="*/ 0 h 5876545"/>
              <a:gd name="connsiteX2" fmla="*/ 1218987 w 7094631"/>
              <a:gd name="connsiteY2" fmla="*/ 0 h 5876545"/>
              <a:gd name="connsiteX3" fmla="*/ 1863953 w 7094631"/>
              <a:gd name="connsiteY3" fmla="*/ 0 h 5876545"/>
              <a:gd name="connsiteX4" fmla="*/ 2296081 w 7094631"/>
              <a:gd name="connsiteY4" fmla="*/ 0 h 5876545"/>
              <a:gd name="connsiteX5" fmla="*/ 2941047 w 7094631"/>
              <a:gd name="connsiteY5" fmla="*/ 0 h 5876545"/>
              <a:gd name="connsiteX6" fmla="*/ 3727906 w 7094631"/>
              <a:gd name="connsiteY6" fmla="*/ 0 h 5876545"/>
              <a:gd name="connsiteX7" fmla="*/ 4301926 w 7094631"/>
              <a:gd name="connsiteY7" fmla="*/ 0 h 5876545"/>
              <a:gd name="connsiteX8" fmla="*/ 4875946 w 7094631"/>
              <a:gd name="connsiteY8" fmla="*/ 0 h 5876545"/>
              <a:gd name="connsiteX9" fmla="*/ 5520913 w 7094631"/>
              <a:gd name="connsiteY9" fmla="*/ 0 h 5876545"/>
              <a:gd name="connsiteX10" fmla="*/ 6236826 w 7094631"/>
              <a:gd name="connsiteY10" fmla="*/ 0 h 5876545"/>
              <a:gd name="connsiteX11" fmla="*/ 7094631 w 7094631"/>
              <a:gd name="connsiteY11" fmla="*/ 0 h 5876545"/>
              <a:gd name="connsiteX12" fmla="*/ 7094631 w 7094631"/>
              <a:gd name="connsiteY12" fmla="*/ 711715 h 5876545"/>
              <a:gd name="connsiteX13" fmla="*/ 7094631 w 7094631"/>
              <a:gd name="connsiteY13" fmla="*/ 1305899 h 5876545"/>
              <a:gd name="connsiteX14" fmla="*/ 7094631 w 7094631"/>
              <a:gd name="connsiteY14" fmla="*/ 1841317 h 5876545"/>
              <a:gd name="connsiteX15" fmla="*/ 7094631 w 7094631"/>
              <a:gd name="connsiteY15" fmla="*/ 2494267 h 5876545"/>
              <a:gd name="connsiteX16" fmla="*/ 7094631 w 7094631"/>
              <a:gd name="connsiteY16" fmla="*/ 3205982 h 5876545"/>
              <a:gd name="connsiteX17" fmla="*/ 7094631 w 7094631"/>
              <a:gd name="connsiteY17" fmla="*/ 3976462 h 5876545"/>
              <a:gd name="connsiteX18" fmla="*/ 7094631 w 7094631"/>
              <a:gd name="connsiteY18" fmla="*/ 4688177 h 5876545"/>
              <a:gd name="connsiteX19" fmla="*/ 7094631 w 7094631"/>
              <a:gd name="connsiteY19" fmla="*/ 5876545 h 5876545"/>
              <a:gd name="connsiteX20" fmla="*/ 6378718 w 7094631"/>
              <a:gd name="connsiteY20" fmla="*/ 5876545 h 5876545"/>
              <a:gd name="connsiteX21" fmla="*/ 5804698 w 7094631"/>
              <a:gd name="connsiteY21" fmla="*/ 5876545 h 5876545"/>
              <a:gd name="connsiteX22" fmla="*/ 5230678 w 7094631"/>
              <a:gd name="connsiteY22" fmla="*/ 5876545 h 5876545"/>
              <a:gd name="connsiteX23" fmla="*/ 4514765 w 7094631"/>
              <a:gd name="connsiteY23" fmla="*/ 5876545 h 5876545"/>
              <a:gd name="connsiteX24" fmla="*/ 3869799 w 7094631"/>
              <a:gd name="connsiteY24" fmla="*/ 5876545 h 5876545"/>
              <a:gd name="connsiteX25" fmla="*/ 3437671 w 7094631"/>
              <a:gd name="connsiteY25" fmla="*/ 5876545 h 5876545"/>
              <a:gd name="connsiteX26" fmla="*/ 2863651 w 7094631"/>
              <a:gd name="connsiteY26" fmla="*/ 5876545 h 5876545"/>
              <a:gd name="connsiteX27" fmla="*/ 2147738 w 7094631"/>
              <a:gd name="connsiteY27" fmla="*/ 5876545 h 5876545"/>
              <a:gd name="connsiteX28" fmla="*/ 1644664 w 7094631"/>
              <a:gd name="connsiteY28" fmla="*/ 5876545 h 5876545"/>
              <a:gd name="connsiteX29" fmla="*/ 857805 w 7094631"/>
              <a:gd name="connsiteY29" fmla="*/ 5876545 h 5876545"/>
              <a:gd name="connsiteX30" fmla="*/ 0 w 7094631"/>
              <a:gd name="connsiteY30" fmla="*/ 5876545 h 5876545"/>
              <a:gd name="connsiteX31" fmla="*/ 0 w 7094631"/>
              <a:gd name="connsiteY31" fmla="*/ 5223596 h 5876545"/>
              <a:gd name="connsiteX32" fmla="*/ 0 w 7094631"/>
              <a:gd name="connsiteY32" fmla="*/ 4746942 h 5876545"/>
              <a:gd name="connsiteX33" fmla="*/ 0 w 7094631"/>
              <a:gd name="connsiteY33" fmla="*/ 4093993 h 5876545"/>
              <a:gd name="connsiteX34" fmla="*/ 0 w 7094631"/>
              <a:gd name="connsiteY34" fmla="*/ 3558574 h 5876545"/>
              <a:gd name="connsiteX35" fmla="*/ 0 w 7094631"/>
              <a:gd name="connsiteY35" fmla="*/ 3023156 h 5876545"/>
              <a:gd name="connsiteX36" fmla="*/ 0 w 7094631"/>
              <a:gd name="connsiteY36" fmla="*/ 2487737 h 5876545"/>
              <a:gd name="connsiteX37" fmla="*/ 0 w 7094631"/>
              <a:gd name="connsiteY37" fmla="*/ 1952319 h 5876545"/>
              <a:gd name="connsiteX38" fmla="*/ 0 w 7094631"/>
              <a:gd name="connsiteY38" fmla="*/ 1358135 h 5876545"/>
              <a:gd name="connsiteX39" fmla="*/ 0 w 7094631"/>
              <a:gd name="connsiteY39" fmla="*/ 822716 h 5876545"/>
              <a:gd name="connsiteX40" fmla="*/ 0 w 7094631"/>
              <a:gd name="connsiteY40" fmla="*/ 0 h 587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094631" h="5876545" fill="none" extrusionOk="0">
                <a:moveTo>
                  <a:pt x="0" y="0"/>
                </a:moveTo>
                <a:cubicBezTo>
                  <a:pt x="94385" y="4903"/>
                  <a:pt x="298774" y="15851"/>
                  <a:pt x="432128" y="0"/>
                </a:cubicBezTo>
                <a:cubicBezTo>
                  <a:pt x="565482" y="-15851"/>
                  <a:pt x="999583" y="-36183"/>
                  <a:pt x="1218987" y="0"/>
                </a:cubicBezTo>
                <a:cubicBezTo>
                  <a:pt x="1438391" y="36183"/>
                  <a:pt x="1723367" y="11407"/>
                  <a:pt x="1863953" y="0"/>
                </a:cubicBezTo>
                <a:cubicBezTo>
                  <a:pt x="2004539" y="-11407"/>
                  <a:pt x="2119308" y="-9250"/>
                  <a:pt x="2296081" y="0"/>
                </a:cubicBezTo>
                <a:cubicBezTo>
                  <a:pt x="2472854" y="9250"/>
                  <a:pt x="2703178" y="17885"/>
                  <a:pt x="2941047" y="0"/>
                </a:cubicBezTo>
                <a:cubicBezTo>
                  <a:pt x="3178916" y="-17885"/>
                  <a:pt x="3377317" y="23555"/>
                  <a:pt x="3727906" y="0"/>
                </a:cubicBezTo>
                <a:cubicBezTo>
                  <a:pt x="4078495" y="-23555"/>
                  <a:pt x="4174244" y="18868"/>
                  <a:pt x="4301926" y="0"/>
                </a:cubicBezTo>
                <a:cubicBezTo>
                  <a:pt x="4429608" y="-18868"/>
                  <a:pt x="4612077" y="27594"/>
                  <a:pt x="4875946" y="0"/>
                </a:cubicBezTo>
                <a:cubicBezTo>
                  <a:pt x="5139815" y="-27594"/>
                  <a:pt x="5228895" y="16104"/>
                  <a:pt x="5520913" y="0"/>
                </a:cubicBezTo>
                <a:cubicBezTo>
                  <a:pt x="5812931" y="-16104"/>
                  <a:pt x="5897762" y="-15191"/>
                  <a:pt x="6236826" y="0"/>
                </a:cubicBezTo>
                <a:cubicBezTo>
                  <a:pt x="6575890" y="15191"/>
                  <a:pt x="6787396" y="-18080"/>
                  <a:pt x="7094631" y="0"/>
                </a:cubicBezTo>
                <a:cubicBezTo>
                  <a:pt x="7122780" y="332126"/>
                  <a:pt x="7063971" y="486229"/>
                  <a:pt x="7094631" y="711715"/>
                </a:cubicBezTo>
                <a:cubicBezTo>
                  <a:pt x="7125291" y="937202"/>
                  <a:pt x="7119279" y="1158768"/>
                  <a:pt x="7094631" y="1305899"/>
                </a:cubicBezTo>
                <a:cubicBezTo>
                  <a:pt x="7069983" y="1453030"/>
                  <a:pt x="7071371" y="1731089"/>
                  <a:pt x="7094631" y="1841317"/>
                </a:cubicBezTo>
                <a:cubicBezTo>
                  <a:pt x="7117891" y="1951545"/>
                  <a:pt x="7098762" y="2285657"/>
                  <a:pt x="7094631" y="2494267"/>
                </a:cubicBezTo>
                <a:cubicBezTo>
                  <a:pt x="7090501" y="2702877"/>
                  <a:pt x="7106056" y="2989512"/>
                  <a:pt x="7094631" y="3205982"/>
                </a:cubicBezTo>
                <a:cubicBezTo>
                  <a:pt x="7083206" y="3422452"/>
                  <a:pt x="7089205" y="3648072"/>
                  <a:pt x="7094631" y="3976462"/>
                </a:cubicBezTo>
                <a:cubicBezTo>
                  <a:pt x="7100057" y="4304852"/>
                  <a:pt x="7083377" y="4455691"/>
                  <a:pt x="7094631" y="4688177"/>
                </a:cubicBezTo>
                <a:cubicBezTo>
                  <a:pt x="7105885" y="4920664"/>
                  <a:pt x="7148661" y="5608462"/>
                  <a:pt x="7094631" y="5876545"/>
                </a:cubicBezTo>
                <a:cubicBezTo>
                  <a:pt x="6904665" y="5888166"/>
                  <a:pt x="6529984" y="5850022"/>
                  <a:pt x="6378718" y="5876545"/>
                </a:cubicBezTo>
                <a:cubicBezTo>
                  <a:pt x="6227452" y="5903068"/>
                  <a:pt x="5968942" y="5901965"/>
                  <a:pt x="5804698" y="5876545"/>
                </a:cubicBezTo>
                <a:cubicBezTo>
                  <a:pt x="5640454" y="5851125"/>
                  <a:pt x="5413638" y="5859647"/>
                  <a:pt x="5230678" y="5876545"/>
                </a:cubicBezTo>
                <a:cubicBezTo>
                  <a:pt x="5047718" y="5893443"/>
                  <a:pt x="4745671" y="5883778"/>
                  <a:pt x="4514765" y="5876545"/>
                </a:cubicBezTo>
                <a:cubicBezTo>
                  <a:pt x="4283859" y="5869312"/>
                  <a:pt x="4119689" y="5905825"/>
                  <a:pt x="3869799" y="5876545"/>
                </a:cubicBezTo>
                <a:cubicBezTo>
                  <a:pt x="3619909" y="5847265"/>
                  <a:pt x="3637430" y="5877798"/>
                  <a:pt x="3437671" y="5876545"/>
                </a:cubicBezTo>
                <a:cubicBezTo>
                  <a:pt x="3237912" y="5875292"/>
                  <a:pt x="3032865" y="5868770"/>
                  <a:pt x="2863651" y="5876545"/>
                </a:cubicBezTo>
                <a:cubicBezTo>
                  <a:pt x="2694437" y="5884320"/>
                  <a:pt x="2415596" y="5906327"/>
                  <a:pt x="2147738" y="5876545"/>
                </a:cubicBezTo>
                <a:cubicBezTo>
                  <a:pt x="1879880" y="5846763"/>
                  <a:pt x="1769506" y="5896716"/>
                  <a:pt x="1644664" y="5876545"/>
                </a:cubicBezTo>
                <a:cubicBezTo>
                  <a:pt x="1519822" y="5856374"/>
                  <a:pt x="1216874" y="5840226"/>
                  <a:pt x="857805" y="5876545"/>
                </a:cubicBezTo>
                <a:cubicBezTo>
                  <a:pt x="498736" y="5912864"/>
                  <a:pt x="398149" y="5902769"/>
                  <a:pt x="0" y="5876545"/>
                </a:cubicBezTo>
                <a:cubicBezTo>
                  <a:pt x="5072" y="5672099"/>
                  <a:pt x="28108" y="5390769"/>
                  <a:pt x="0" y="5223596"/>
                </a:cubicBezTo>
                <a:cubicBezTo>
                  <a:pt x="-28108" y="5056423"/>
                  <a:pt x="-7795" y="4877335"/>
                  <a:pt x="0" y="4746942"/>
                </a:cubicBezTo>
                <a:cubicBezTo>
                  <a:pt x="7795" y="4616549"/>
                  <a:pt x="-7033" y="4416522"/>
                  <a:pt x="0" y="4093993"/>
                </a:cubicBezTo>
                <a:cubicBezTo>
                  <a:pt x="7033" y="3771464"/>
                  <a:pt x="14992" y="3730531"/>
                  <a:pt x="0" y="3558574"/>
                </a:cubicBezTo>
                <a:cubicBezTo>
                  <a:pt x="-14992" y="3386617"/>
                  <a:pt x="12713" y="3184160"/>
                  <a:pt x="0" y="3023156"/>
                </a:cubicBezTo>
                <a:cubicBezTo>
                  <a:pt x="-12713" y="2862152"/>
                  <a:pt x="-23065" y="2733975"/>
                  <a:pt x="0" y="2487737"/>
                </a:cubicBezTo>
                <a:cubicBezTo>
                  <a:pt x="23065" y="2241499"/>
                  <a:pt x="8940" y="2213992"/>
                  <a:pt x="0" y="1952319"/>
                </a:cubicBezTo>
                <a:cubicBezTo>
                  <a:pt x="-8940" y="1690646"/>
                  <a:pt x="-15095" y="1617209"/>
                  <a:pt x="0" y="1358135"/>
                </a:cubicBezTo>
                <a:cubicBezTo>
                  <a:pt x="15095" y="1099061"/>
                  <a:pt x="-5763" y="976246"/>
                  <a:pt x="0" y="822716"/>
                </a:cubicBezTo>
                <a:cubicBezTo>
                  <a:pt x="5763" y="669186"/>
                  <a:pt x="-8564" y="284851"/>
                  <a:pt x="0" y="0"/>
                </a:cubicBezTo>
                <a:close/>
              </a:path>
              <a:path w="7094631" h="5876545" stroke="0" extrusionOk="0">
                <a:moveTo>
                  <a:pt x="0" y="0"/>
                </a:moveTo>
                <a:cubicBezTo>
                  <a:pt x="223734" y="-7240"/>
                  <a:pt x="403843" y="5288"/>
                  <a:pt x="574020" y="0"/>
                </a:cubicBezTo>
                <a:cubicBezTo>
                  <a:pt x="744197" y="-5288"/>
                  <a:pt x="856841" y="-17357"/>
                  <a:pt x="1006148" y="0"/>
                </a:cubicBezTo>
                <a:cubicBezTo>
                  <a:pt x="1155455" y="17357"/>
                  <a:pt x="1510367" y="17923"/>
                  <a:pt x="1793007" y="0"/>
                </a:cubicBezTo>
                <a:cubicBezTo>
                  <a:pt x="2075647" y="-17923"/>
                  <a:pt x="2245466" y="-15660"/>
                  <a:pt x="2367027" y="0"/>
                </a:cubicBezTo>
                <a:cubicBezTo>
                  <a:pt x="2488588" y="15660"/>
                  <a:pt x="2671840" y="-4646"/>
                  <a:pt x="2941047" y="0"/>
                </a:cubicBezTo>
                <a:cubicBezTo>
                  <a:pt x="3210254" y="4646"/>
                  <a:pt x="3451297" y="6939"/>
                  <a:pt x="3727906" y="0"/>
                </a:cubicBezTo>
                <a:cubicBezTo>
                  <a:pt x="4004515" y="-6939"/>
                  <a:pt x="4000508" y="-20800"/>
                  <a:pt x="4230980" y="0"/>
                </a:cubicBezTo>
                <a:cubicBezTo>
                  <a:pt x="4461452" y="20800"/>
                  <a:pt x="4643168" y="20457"/>
                  <a:pt x="5017839" y="0"/>
                </a:cubicBezTo>
                <a:cubicBezTo>
                  <a:pt x="5392510" y="-20457"/>
                  <a:pt x="5637737" y="-11702"/>
                  <a:pt x="5804698" y="0"/>
                </a:cubicBezTo>
                <a:cubicBezTo>
                  <a:pt x="5971659" y="11702"/>
                  <a:pt x="6311772" y="29838"/>
                  <a:pt x="6449665" y="0"/>
                </a:cubicBezTo>
                <a:cubicBezTo>
                  <a:pt x="6587558" y="-29838"/>
                  <a:pt x="6936563" y="12127"/>
                  <a:pt x="7094631" y="0"/>
                </a:cubicBezTo>
                <a:cubicBezTo>
                  <a:pt x="7086329" y="253852"/>
                  <a:pt x="7086206" y="299967"/>
                  <a:pt x="7094631" y="594184"/>
                </a:cubicBezTo>
                <a:cubicBezTo>
                  <a:pt x="7103056" y="888401"/>
                  <a:pt x="7092750" y="967649"/>
                  <a:pt x="7094631" y="1070837"/>
                </a:cubicBezTo>
                <a:cubicBezTo>
                  <a:pt x="7096512" y="1174025"/>
                  <a:pt x="7113330" y="1434156"/>
                  <a:pt x="7094631" y="1723787"/>
                </a:cubicBezTo>
                <a:cubicBezTo>
                  <a:pt x="7075933" y="2013418"/>
                  <a:pt x="7088750" y="2208596"/>
                  <a:pt x="7094631" y="2376736"/>
                </a:cubicBezTo>
                <a:cubicBezTo>
                  <a:pt x="7100512" y="2544876"/>
                  <a:pt x="7070351" y="2724068"/>
                  <a:pt x="7094631" y="3029685"/>
                </a:cubicBezTo>
                <a:cubicBezTo>
                  <a:pt x="7118911" y="3335302"/>
                  <a:pt x="7122579" y="3490595"/>
                  <a:pt x="7094631" y="3741400"/>
                </a:cubicBezTo>
                <a:cubicBezTo>
                  <a:pt x="7066683" y="3992206"/>
                  <a:pt x="7121679" y="4261679"/>
                  <a:pt x="7094631" y="4453115"/>
                </a:cubicBezTo>
                <a:cubicBezTo>
                  <a:pt x="7067583" y="4644551"/>
                  <a:pt x="7109699" y="4819791"/>
                  <a:pt x="7094631" y="5164830"/>
                </a:cubicBezTo>
                <a:cubicBezTo>
                  <a:pt x="7079563" y="5509869"/>
                  <a:pt x="7118986" y="5680983"/>
                  <a:pt x="7094631" y="5876545"/>
                </a:cubicBezTo>
                <a:cubicBezTo>
                  <a:pt x="6922601" y="5885410"/>
                  <a:pt x="6750419" y="5896739"/>
                  <a:pt x="6591557" y="5876545"/>
                </a:cubicBezTo>
                <a:cubicBezTo>
                  <a:pt x="6432695" y="5856351"/>
                  <a:pt x="6168506" y="5850175"/>
                  <a:pt x="5946591" y="5876545"/>
                </a:cubicBezTo>
                <a:cubicBezTo>
                  <a:pt x="5724676" y="5902915"/>
                  <a:pt x="5554013" y="5873600"/>
                  <a:pt x="5443517" y="5876545"/>
                </a:cubicBezTo>
                <a:cubicBezTo>
                  <a:pt x="5333021" y="5879490"/>
                  <a:pt x="5110667" y="5879730"/>
                  <a:pt x="4798550" y="5876545"/>
                </a:cubicBezTo>
                <a:cubicBezTo>
                  <a:pt x="4486433" y="5873360"/>
                  <a:pt x="4475314" y="5897099"/>
                  <a:pt x="4366423" y="5876545"/>
                </a:cubicBezTo>
                <a:cubicBezTo>
                  <a:pt x="4257532" y="5855991"/>
                  <a:pt x="4114750" y="5882289"/>
                  <a:pt x="3934295" y="5876545"/>
                </a:cubicBezTo>
                <a:cubicBezTo>
                  <a:pt x="3753840" y="5870801"/>
                  <a:pt x="3448589" y="5903933"/>
                  <a:pt x="3289329" y="5876545"/>
                </a:cubicBezTo>
                <a:cubicBezTo>
                  <a:pt x="3130069" y="5849157"/>
                  <a:pt x="3016130" y="5873817"/>
                  <a:pt x="2786255" y="5876545"/>
                </a:cubicBezTo>
                <a:cubicBezTo>
                  <a:pt x="2556380" y="5879273"/>
                  <a:pt x="2254885" y="5896358"/>
                  <a:pt x="2070342" y="5876545"/>
                </a:cubicBezTo>
                <a:cubicBezTo>
                  <a:pt x="1885799" y="5856732"/>
                  <a:pt x="1808186" y="5888096"/>
                  <a:pt x="1567268" y="5876545"/>
                </a:cubicBezTo>
                <a:cubicBezTo>
                  <a:pt x="1326350" y="5864994"/>
                  <a:pt x="1098057" y="5885116"/>
                  <a:pt x="851356" y="5876545"/>
                </a:cubicBezTo>
                <a:cubicBezTo>
                  <a:pt x="604655" y="5867974"/>
                  <a:pt x="212150" y="5842908"/>
                  <a:pt x="0" y="5876545"/>
                </a:cubicBezTo>
                <a:cubicBezTo>
                  <a:pt x="9628" y="5632205"/>
                  <a:pt x="8127" y="5347540"/>
                  <a:pt x="0" y="5164830"/>
                </a:cubicBezTo>
                <a:cubicBezTo>
                  <a:pt x="-8127" y="4982120"/>
                  <a:pt x="-21043" y="4599861"/>
                  <a:pt x="0" y="4453115"/>
                </a:cubicBezTo>
                <a:cubicBezTo>
                  <a:pt x="21043" y="4306370"/>
                  <a:pt x="-9035" y="3883621"/>
                  <a:pt x="0" y="3682635"/>
                </a:cubicBezTo>
                <a:cubicBezTo>
                  <a:pt x="9035" y="3481649"/>
                  <a:pt x="3867" y="3309789"/>
                  <a:pt x="0" y="3088451"/>
                </a:cubicBezTo>
                <a:cubicBezTo>
                  <a:pt x="-3867" y="2867113"/>
                  <a:pt x="32836" y="2523190"/>
                  <a:pt x="0" y="2317971"/>
                </a:cubicBezTo>
                <a:cubicBezTo>
                  <a:pt x="-32836" y="2112752"/>
                  <a:pt x="-7361" y="1921528"/>
                  <a:pt x="0" y="1782552"/>
                </a:cubicBezTo>
                <a:cubicBezTo>
                  <a:pt x="7361" y="1643576"/>
                  <a:pt x="-13423" y="1438241"/>
                  <a:pt x="0" y="1305899"/>
                </a:cubicBezTo>
                <a:cubicBezTo>
                  <a:pt x="13423" y="1173557"/>
                  <a:pt x="4365" y="1025955"/>
                  <a:pt x="0" y="829246"/>
                </a:cubicBezTo>
                <a:cubicBezTo>
                  <a:pt x="-4365" y="632537"/>
                  <a:pt x="-34723" y="348614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"_id": {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  "$oid": "68e2bc3e354bf3fff2961dfa"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},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"question": "MongoDB et CouchDB sont des bases de données",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"theme": "BDD",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"test": "Test de positionnement",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"choix": [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  "relationnelles",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  "orientées objet",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  "orientées colonne",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  "orientées graphe"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],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"correct": [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  "orientées objet"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  ]</a:t>
            </a:r>
          </a:p>
          <a:p>
            <a:pPr>
              <a:lnSpc>
                <a:spcPct val="150000"/>
              </a:lnSpc>
            </a:pPr>
            <a:r>
              <a:rPr lang="fr-FR" sz="1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E1972D-23F5-56D0-4760-06B18FD9A33C}"/>
              </a:ext>
            </a:extLst>
          </p:cNvPr>
          <p:cNvSpPr txBox="1"/>
          <p:nvPr/>
        </p:nvSpPr>
        <p:spPr>
          <a:xfrm>
            <a:off x="8313170" y="3266073"/>
            <a:ext cx="3471333" cy="2910477"/>
          </a:xfrm>
          <a:custGeom>
            <a:avLst/>
            <a:gdLst>
              <a:gd name="connsiteX0" fmla="*/ 0 w 3471333"/>
              <a:gd name="connsiteY0" fmla="*/ 0 h 2910477"/>
              <a:gd name="connsiteX1" fmla="*/ 659553 w 3471333"/>
              <a:gd name="connsiteY1" fmla="*/ 0 h 2910477"/>
              <a:gd name="connsiteX2" fmla="*/ 1284393 w 3471333"/>
              <a:gd name="connsiteY2" fmla="*/ 0 h 2910477"/>
              <a:gd name="connsiteX3" fmla="*/ 2013373 w 3471333"/>
              <a:gd name="connsiteY3" fmla="*/ 0 h 2910477"/>
              <a:gd name="connsiteX4" fmla="*/ 2707640 w 3471333"/>
              <a:gd name="connsiteY4" fmla="*/ 0 h 2910477"/>
              <a:gd name="connsiteX5" fmla="*/ 3471333 w 3471333"/>
              <a:gd name="connsiteY5" fmla="*/ 0 h 2910477"/>
              <a:gd name="connsiteX6" fmla="*/ 3471333 w 3471333"/>
              <a:gd name="connsiteY6" fmla="*/ 640305 h 2910477"/>
              <a:gd name="connsiteX7" fmla="*/ 3471333 w 3471333"/>
              <a:gd name="connsiteY7" fmla="*/ 1251505 h 2910477"/>
              <a:gd name="connsiteX8" fmla="*/ 3471333 w 3471333"/>
              <a:gd name="connsiteY8" fmla="*/ 1775391 h 2910477"/>
              <a:gd name="connsiteX9" fmla="*/ 3471333 w 3471333"/>
              <a:gd name="connsiteY9" fmla="*/ 2386591 h 2910477"/>
              <a:gd name="connsiteX10" fmla="*/ 3471333 w 3471333"/>
              <a:gd name="connsiteY10" fmla="*/ 2910477 h 2910477"/>
              <a:gd name="connsiteX11" fmla="*/ 2742353 w 3471333"/>
              <a:gd name="connsiteY11" fmla="*/ 2910477 h 2910477"/>
              <a:gd name="connsiteX12" fmla="*/ 2013373 w 3471333"/>
              <a:gd name="connsiteY12" fmla="*/ 2910477 h 2910477"/>
              <a:gd name="connsiteX13" fmla="*/ 1249680 w 3471333"/>
              <a:gd name="connsiteY13" fmla="*/ 2910477 h 2910477"/>
              <a:gd name="connsiteX14" fmla="*/ 0 w 3471333"/>
              <a:gd name="connsiteY14" fmla="*/ 2910477 h 2910477"/>
              <a:gd name="connsiteX15" fmla="*/ 0 w 3471333"/>
              <a:gd name="connsiteY15" fmla="*/ 2270172 h 2910477"/>
              <a:gd name="connsiteX16" fmla="*/ 0 w 3471333"/>
              <a:gd name="connsiteY16" fmla="*/ 1746286 h 2910477"/>
              <a:gd name="connsiteX17" fmla="*/ 0 w 3471333"/>
              <a:gd name="connsiteY17" fmla="*/ 1164191 h 2910477"/>
              <a:gd name="connsiteX18" fmla="*/ 0 w 3471333"/>
              <a:gd name="connsiteY18" fmla="*/ 552991 h 2910477"/>
              <a:gd name="connsiteX19" fmla="*/ 0 w 3471333"/>
              <a:gd name="connsiteY19" fmla="*/ 0 h 291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71333" h="2910477" fill="none" extrusionOk="0">
                <a:moveTo>
                  <a:pt x="0" y="0"/>
                </a:moveTo>
                <a:cubicBezTo>
                  <a:pt x="257805" y="19518"/>
                  <a:pt x="376888" y="-15535"/>
                  <a:pt x="659553" y="0"/>
                </a:cubicBezTo>
                <a:cubicBezTo>
                  <a:pt x="942218" y="15535"/>
                  <a:pt x="1096648" y="2247"/>
                  <a:pt x="1284393" y="0"/>
                </a:cubicBezTo>
                <a:cubicBezTo>
                  <a:pt x="1472138" y="-2247"/>
                  <a:pt x="1670272" y="-12497"/>
                  <a:pt x="2013373" y="0"/>
                </a:cubicBezTo>
                <a:cubicBezTo>
                  <a:pt x="2356474" y="12497"/>
                  <a:pt x="2467129" y="-16965"/>
                  <a:pt x="2707640" y="0"/>
                </a:cubicBezTo>
                <a:cubicBezTo>
                  <a:pt x="2948151" y="16965"/>
                  <a:pt x="3208893" y="-35091"/>
                  <a:pt x="3471333" y="0"/>
                </a:cubicBezTo>
                <a:cubicBezTo>
                  <a:pt x="3471030" y="147524"/>
                  <a:pt x="3476937" y="451902"/>
                  <a:pt x="3471333" y="640305"/>
                </a:cubicBezTo>
                <a:cubicBezTo>
                  <a:pt x="3465729" y="828709"/>
                  <a:pt x="3463140" y="1059104"/>
                  <a:pt x="3471333" y="1251505"/>
                </a:cubicBezTo>
                <a:cubicBezTo>
                  <a:pt x="3479526" y="1443906"/>
                  <a:pt x="3478355" y="1540611"/>
                  <a:pt x="3471333" y="1775391"/>
                </a:cubicBezTo>
                <a:cubicBezTo>
                  <a:pt x="3464311" y="2010171"/>
                  <a:pt x="3447367" y="2234954"/>
                  <a:pt x="3471333" y="2386591"/>
                </a:cubicBezTo>
                <a:cubicBezTo>
                  <a:pt x="3495299" y="2538228"/>
                  <a:pt x="3452343" y="2770402"/>
                  <a:pt x="3471333" y="2910477"/>
                </a:cubicBezTo>
                <a:cubicBezTo>
                  <a:pt x="3212776" y="2945239"/>
                  <a:pt x="2996377" y="2933536"/>
                  <a:pt x="2742353" y="2910477"/>
                </a:cubicBezTo>
                <a:cubicBezTo>
                  <a:pt x="2488329" y="2887418"/>
                  <a:pt x="2353188" y="2880207"/>
                  <a:pt x="2013373" y="2910477"/>
                </a:cubicBezTo>
                <a:cubicBezTo>
                  <a:pt x="1673558" y="2940747"/>
                  <a:pt x="1598845" y="2905965"/>
                  <a:pt x="1249680" y="2910477"/>
                </a:cubicBezTo>
                <a:cubicBezTo>
                  <a:pt x="900515" y="2914989"/>
                  <a:pt x="391348" y="2867282"/>
                  <a:pt x="0" y="2910477"/>
                </a:cubicBezTo>
                <a:cubicBezTo>
                  <a:pt x="-11926" y="2708585"/>
                  <a:pt x="8249" y="2523796"/>
                  <a:pt x="0" y="2270172"/>
                </a:cubicBezTo>
                <a:cubicBezTo>
                  <a:pt x="-8249" y="2016549"/>
                  <a:pt x="4804" y="2006782"/>
                  <a:pt x="0" y="1746286"/>
                </a:cubicBezTo>
                <a:cubicBezTo>
                  <a:pt x="-4804" y="1485790"/>
                  <a:pt x="-14361" y="1378511"/>
                  <a:pt x="0" y="1164191"/>
                </a:cubicBezTo>
                <a:cubicBezTo>
                  <a:pt x="14361" y="949871"/>
                  <a:pt x="15043" y="772085"/>
                  <a:pt x="0" y="552991"/>
                </a:cubicBezTo>
                <a:cubicBezTo>
                  <a:pt x="-15043" y="333897"/>
                  <a:pt x="-25973" y="258626"/>
                  <a:pt x="0" y="0"/>
                </a:cubicBezTo>
                <a:close/>
              </a:path>
              <a:path w="3471333" h="2910477" stroke="0" extrusionOk="0">
                <a:moveTo>
                  <a:pt x="0" y="0"/>
                </a:moveTo>
                <a:cubicBezTo>
                  <a:pt x="329751" y="-13527"/>
                  <a:pt x="520280" y="3929"/>
                  <a:pt x="659553" y="0"/>
                </a:cubicBezTo>
                <a:cubicBezTo>
                  <a:pt x="798826" y="-3929"/>
                  <a:pt x="1128271" y="14144"/>
                  <a:pt x="1249680" y="0"/>
                </a:cubicBezTo>
                <a:cubicBezTo>
                  <a:pt x="1371089" y="-14144"/>
                  <a:pt x="1670366" y="1374"/>
                  <a:pt x="2013373" y="0"/>
                </a:cubicBezTo>
                <a:cubicBezTo>
                  <a:pt x="2356380" y="-1374"/>
                  <a:pt x="2501791" y="-27923"/>
                  <a:pt x="2672926" y="0"/>
                </a:cubicBezTo>
                <a:cubicBezTo>
                  <a:pt x="2844061" y="27923"/>
                  <a:pt x="3123151" y="24718"/>
                  <a:pt x="3471333" y="0"/>
                </a:cubicBezTo>
                <a:cubicBezTo>
                  <a:pt x="3486648" y="253912"/>
                  <a:pt x="3497997" y="460736"/>
                  <a:pt x="3471333" y="640305"/>
                </a:cubicBezTo>
                <a:cubicBezTo>
                  <a:pt x="3444669" y="819875"/>
                  <a:pt x="3461843" y="1070669"/>
                  <a:pt x="3471333" y="1222400"/>
                </a:cubicBezTo>
                <a:cubicBezTo>
                  <a:pt x="3480823" y="1374132"/>
                  <a:pt x="3491853" y="1663771"/>
                  <a:pt x="3471333" y="1804496"/>
                </a:cubicBezTo>
                <a:cubicBezTo>
                  <a:pt x="3450813" y="1945221"/>
                  <a:pt x="3466572" y="2213227"/>
                  <a:pt x="3471333" y="2328382"/>
                </a:cubicBezTo>
                <a:cubicBezTo>
                  <a:pt x="3476094" y="2443537"/>
                  <a:pt x="3452194" y="2792717"/>
                  <a:pt x="3471333" y="2910477"/>
                </a:cubicBezTo>
                <a:cubicBezTo>
                  <a:pt x="3264229" y="2904004"/>
                  <a:pt x="3051902" y="2879386"/>
                  <a:pt x="2777066" y="2910477"/>
                </a:cubicBezTo>
                <a:cubicBezTo>
                  <a:pt x="2502230" y="2941568"/>
                  <a:pt x="2437121" y="2900136"/>
                  <a:pt x="2117513" y="2910477"/>
                </a:cubicBezTo>
                <a:cubicBezTo>
                  <a:pt x="1797905" y="2920818"/>
                  <a:pt x="1563589" y="2896710"/>
                  <a:pt x="1353820" y="2910477"/>
                </a:cubicBezTo>
                <a:cubicBezTo>
                  <a:pt x="1144051" y="2924244"/>
                  <a:pt x="746570" y="2883897"/>
                  <a:pt x="590127" y="2910477"/>
                </a:cubicBezTo>
                <a:cubicBezTo>
                  <a:pt x="433684" y="2937057"/>
                  <a:pt x="291539" y="2927455"/>
                  <a:pt x="0" y="2910477"/>
                </a:cubicBezTo>
                <a:cubicBezTo>
                  <a:pt x="-4785" y="2733370"/>
                  <a:pt x="-14938" y="2554392"/>
                  <a:pt x="0" y="2328382"/>
                </a:cubicBezTo>
                <a:cubicBezTo>
                  <a:pt x="14938" y="2102372"/>
                  <a:pt x="-18372" y="2047117"/>
                  <a:pt x="0" y="1775391"/>
                </a:cubicBezTo>
                <a:cubicBezTo>
                  <a:pt x="18372" y="1503665"/>
                  <a:pt x="5807" y="1511386"/>
                  <a:pt x="0" y="1280610"/>
                </a:cubicBezTo>
                <a:cubicBezTo>
                  <a:pt x="-5807" y="1049834"/>
                  <a:pt x="-5525" y="909850"/>
                  <a:pt x="0" y="756724"/>
                </a:cubicBezTo>
                <a:cubicBezTo>
                  <a:pt x="5525" y="603598"/>
                  <a:pt x="-32108" y="273206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32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586F76"/>
                </a:solidFill>
                <a:highlight>
                  <a:srgbClr val="FFDD66"/>
                </a:highlight>
                <a:latin typeface="Ghibli" panose="02030502050405020303" pitchFamily="18" charset="77"/>
              </a:rPr>
              <a:t>Template de document MongoDB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13F503E-76C6-8194-4F6E-ED1668E3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600" smtClean="0">
                <a:solidFill>
                  <a:srgbClr val="FFDD66"/>
                </a:solidFill>
                <a:latin typeface="Ghibli" panose="02030502050405020303" pitchFamily="18" charset="77"/>
              </a:rPr>
              <a:t>5</a:t>
            </a:fld>
            <a:endParaRPr lang="en-US" sz="1600" dirty="0">
              <a:solidFill>
                <a:srgbClr val="FFDD66"/>
              </a:solidFill>
              <a:latin typeface="Ghibli" panose="020305020504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060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843CB-ADBF-7DA1-6002-916E4E3C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54FCCA-D349-8A18-59BF-8FC1FCCBDE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6BE8C6F-99FC-0EF0-0540-1331701DE4A8}"/>
              </a:ext>
            </a:extLst>
          </p:cNvPr>
          <p:cNvSpPr txBox="1"/>
          <p:nvPr/>
        </p:nvSpPr>
        <p:spPr>
          <a:xfrm>
            <a:off x="1399316" y="179525"/>
            <a:ext cx="9393368" cy="923330"/>
          </a:xfrm>
          <a:custGeom>
            <a:avLst/>
            <a:gdLst>
              <a:gd name="connsiteX0" fmla="*/ 0 w 9393368"/>
              <a:gd name="connsiteY0" fmla="*/ 0 h 923330"/>
              <a:gd name="connsiteX1" fmla="*/ 764889 w 9393368"/>
              <a:gd name="connsiteY1" fmla="*/ 0 h 923330"/>
              <a:gd name="connsiteX2" fmla="*/ 1623711 w 9393368"/>
              <a:gd name="connsiteY2" fmla="*/ 0 h 923330"/>
              <a:gd name="connsiteX3" fmla="*/ 2106798 w 9393368"/>
              <a:gd name="connsiteY3" fmla="*/ 0 h 923330"/>
              <a:gd name="connsiteX4" fmla="*/ 2871687 w 9393368"/>
              <a:gd name="connsiteY4" fmla="*/ 0 h 923330"/>
              <a:gd name="connsiteX5" fmla="*/ 3354774 w 9393368"/>
              <a:gd name="connsiteY5" fmla="*/ 0 h 923330"/>
              <a:gd name="connsiteX6" fmla="*/ 4025729 w 9393368"/>
              <a:gd name="connsiteY6" fmla="*/ 0 h 923330"/>
              <a:gd name="connsiteX7" fmla="*/ 4790618 w 9393368"/>
              <a:gd name="connsiteY7" fmla="*/ 0 h 923330"/>
              <a:gd name="connsiteX8" fmla="*/ 5179771 w 9393368"/>
              <a:gd name="connsiteY8" fmla="*/ 0 h 923330"/>
              <a:gd name="connsiteX9" fmla="*/ 5568925 w 9393368"/>
              <a:gd name="connsiteY9" fmla="*/ 0 h 923330"/>
              <a:gd name="connsiteX10" fmla="*/ 6427748 w 9393368"/>
              <a:gd name="connsiteY10" fmla="*/ 0 h 923330"/>
              <a:gd name="connsiteX11" fmla="*/ 7098702 w 9393368"/>
              <a:gd name="connsiteY11" fmla="*/ 0 h 923330"/>
              <a:gd name="connsiteX12" fmla="*/ 7487856 w 9393368"/>
              <a:gd name="connsiteY12" fmla="*/ 0 h 923330"/>
              <a:gd name="connsiteX13" fmla="*/ 8158811 w 9393368"/>
              <a:gd name="connsiteY13" fmla="*/ 0 h 923330"/>
              <a:gd name="connsiteX14" fmla="*/ 9393368 w 9393368"/>
              <a:gd name="connsiteY14" fmla="*/ 0 h 923330"/>
              <a:gd name="connsiteX15" fmla="*/ 9393368 w 9393368"/>
              <a:gd name="connsiteY15" fmla="*/ 452432 h 923330"/>
              <a:gd name="connsiteX16" fmla="*/ 9393368 w 9393368"/>
              <a:gd name="connsiteY16" fmla="*/ 923330 h 923330"/>
              <a:gd name="connsiteX17" fmla="*/ 9004214 w 9393368"/>
              <a:gd name="connsiteY17" fmla="*/ 923330 h 923330"/>
              <a:gd name="connsiteX18" fmla="*/ 8145392 w 9393368"/>
              <a:gd name="connsiteY18" fmla="*/ 923330 h 923330"/>
              <a:gd name="connsiteX19" fmla="*/ 7380503 w 9393368"/>
              <a:gd name="connsiteY19" fmla="*/ 923330 h 923330"/>
              <a:gd name="connsiteX20" fmla="*/ 6615615 w 9393368"/>
              <a:gd name="connsiteY20" fmla="*/ 923330 h 923330"/>
              <a:gd name="connsiteX21" fmla="*/ 5850726 w 9393368"/>
              <a:gd name="connsiteY21" fmla="*/ 923330 h 923330"/>
              <a:gd name="connsiteX22" fmla="*/ 5367639 w 9393368"/>
              <a:gd name="connsiteY22" fmla="*/ 923330 h 923330"/>
              <a:gd name="connsiteX23" fmla="*/ 4508817 w 9393368"/>
              <a:gd name="connsiteY23" fmla="*/ 923330 h 923330"/>
              <a:gd name="connsiteX24" fmla="*/ 3837862 w 9393368"/>
              <a:gd name="connsiteY24" fmla="*/ 923330 h 923330"/>
              <a:gd name="connsiteX25" fmla="*/ 3448708 w 9393368"/>
              <a:gd name="connsiteY25" fmla="*/ 923330 h 923330"/>
              <a:gd name="connsiteX26" fmla="*/ 2777753 w 9393368"/>
              <a:gd name="connsiteY26" fmla="*/ 923330 h 923330"/>
              <a:gd name="connsiteX27" fmla="*/ 2200732 w 9393368"/>
              <a:gd name="connsiteY27" fmla="*/ 923330 h 923330"/>
              <a:gd name="connsiteX28" fmla="*/ 1623711 w 9393368"/>
              <a:gd name="connsiteY28" fmla="*/ 923330 h 923330"/>
              <a:gd name="connsiteX29" fmla="*/ 1046690 w 9393368"/>
              <a:gd name="connsiteY29" fmla="*/ 923330 h 923330"/>
              <a:gd name="connsiteX30" fmla="*/ 0 w 9393368"/>
              <a:gd name="connsiteY30" fmla="*/ 923330 h 923330"/>
              <a:gd name="connsiteX31" fmla="*/ 0 w 9393368"/>
              <a:gd name="connsiteY31" fmla="*/ 452432 h 923330"/>
              <a:gd name="connsiteX32" fmla="*/ 0 w 9393368"/>
              <a:gd name="connsiteY3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393368" h="923330" fill="none" extrusionOk="0">
                <a:moveTo>
                  <a:pt x="0" y="0"/>
                </a:moveTo>
                <a:cubicBezTo>
                  <a:pt x="301221" y="11559"/>
                  <a:pt x="535710" y="15235"/>
                  <a:pt x="764889" y="0"/>
                </a:cubicBezTo>
                <a:cubicBezTo>
                  <a:pt x="994068" y="-15235"/>
                  <a:pt x="1392029" y="-23572"/>
                  <a:pt x="1623711" y="0"/>
                </a:cubicBezTo>
                <a:cubicBezTo>
                  <a:pt x="1855393" y="23572"/>
                  <a:pt x="1879814" y="-13971"/>
                  <a:pt x="2106798" y="0"/>
                </a:cubicBezTo>
                <a:cubicBezTo>
                  <a:pt x="2333782" y="13971"/>
                  <a:pt x="2650660" y="-24067"/>
                  <a:pt x="2871687" y="0"/>
                </a:cubicBezTo>
                <a:cubicBezTo>
                  <a:pt x="3092714" y="24067"/>
                  <a:pt x="3212154" y="4738"/>
                  <a:pt x="3354774" y="0"/>
                </a:cubicBezTo>
                <a:cubicBezTo>
                  <a:pt x="3497394" y="-4738"/>
                  <a:pt x="3864375" y="7278"/>
                  <a:pt x="4025729" y="0"/>
                </a:cubicBezTo>
                <a:cubicBezTo>
                  <a:pt x="4187084" y="-7278"/>
                  <a:pt x="4554678" y="-35752"/>
                  <a:pt x="4790618" y="0"/>
                </a:cubicBezTo>
                <a:cubicBezTo>
                  <a:pt x="5026558" y="35752"/>
                  <a:pt x="5083273" y="-10429"/>
                  <a:pt x="5179771" y="0"/>
                </a:cubicBezTo>
                <a:cubicBezTo>
                  <a:pt x="5276269" y="10429"/>
                  <a:pt x="5473285" y="4408"/>
                  <a:pt x="5568925" y="0"/>
                </a:cubicBezTo>
                <a:cubicBezTo>
                  <a:pt x="5664565" y="-4408"/>
                  <a:pt x="6210552" y="7787"/>
                  <a:pt x="6427748" y="0"/>
                </a:cubicBezTo>
                <a:cubicBezTo>
                  <a:pt x="6644944" y="-7787"/>
                  <a:pt x="6899967" y="13297"/>
                  <a:pt x="7098702" y="0"/>
                </a:cubicBezTo>
                <a:cubicBezTo>
                  <a:pt x="7297437" y="-13297"/>
                  <a:pt x="7402301" y="4023"/>
                  <a:pt x="7487856" y="0"/>
                </a:cubicBezTo>
                <a:cubicBezTo>
                  <a:pt x="7573411" y="-4023"/>
                  <a:pt x="7998583" y="14954"/>
                  <a:pt x="8158811" y="0"/>
                </a:cubicBezTo>
                <a:cubicBezTo>
                  <a:pt x="8319039" y="-14954"/>
                  <a:pt x="9046680" y="28783"/>
                  <a:pt x="9393368" y="0"/>
                </a:cubicBezTo>
                <a:cubicBezTo>
                  <a:pt x="9395784" y="95677"/>
                  <a:pt x="9387966" y="333879"/>
                  <a:pt x="9393368" y="452432"/>
                </a:cubicBezTo>
                <a:cubicBezTo>
                  <a:pt x="9398770" y="570985"/>
                  <a:pt x="9373443" y="780915"/>
                  <a:pt x="9393368" y="923330"/>
                </a:cubicBezTo>
                <a:cubicBezTo>
                  <a:pt x="9205161" y="930387"/>
                  <a:pt x="9106562" y="940440"/>
                  <a:pt x="9004214" y="923330"/>
                </a:cubicBezTo>
                <a:cubicBezTo>
                  <a:pt x="8901866" y="906220"/>
                  <a:pt x="8329166" y="957938"/>
                  <a:pt x="8145392" y="923330"/>
                </a:cubicBezTo>
                <a:cubicBezTo>
                  <a:pt x="7961618" y="888722"/>
                  <a:pt x="7550746" y="926890"/>
                  <a:pt x="7380503" y="923330"/>
                </a:cubicBezTo>
                <a:cubicBezTo>
                  <a:pt x="7210260" y="919770"/>
                  <a:pt x="6925773" y="919812"/>
                  <a:pt x="6615615" y="923330"/>
                </a:cubicBezTo>
                <a:cubicBezTo>
                  <a:pt x="6305457" y="926848"/>
                  <a:pt x="6178798" y="898855"/>
                  <a:pt x="5850726" y="923330"/>
                </a:cubicBezTo>
                <a:cubicBezTo>
                  <a:pt x="5522654" y="947805"/>
                  <a:pt x="5557020" y="912069"/>
                  <a:pt x="5367639" y="923330"/>
                </a:cubicBezTo>
                <a:cubicBezTo>
                  <a:pt x="5178258" y="934591"/>
                  <a:pt x="4933700" y="957444"/>
                  <a:pt x="4508817" y="923330"/>
                </a:cubicBezTo>
                <a:cubicBezTo>
                  <a:pt x="4083934" y="889216"/>
                  <a:pt x="4170835" y="955252"/>
                  <a:pt x="3837862" y="923330"/>
                </a:cubicBezTo>
                <a:cubicBezTo>
                  <a:pt x="3504890" y="891408"/>
                  <a:pt x="3609780" y="921452"/>
                  <a:pt x="3448708" y="923330"/>
                </a:cubicBezTo>
                <a:cubicBezTo>
                  <a:pt x="3287636" y="925208"/>
                  <a:pt x="3016348" y="903480"/>
                  <a:pt x="2777753" y="923330"/>
                </a:cubicBezTo>
                <a:cubicBezTo>
                  <a:pt x="2539159" y="943180"/>
                  <a:pt x="2371986" y="926752"/>
                  <a:pt x="2200732" y="923330"/>
                </a:cubicBezTo>
                <a:cubicBezTo>
                  <a:pt x="2029478" y="919908"/>
                  <a:pt x="1897511" y="913801"/>
                  <a:pt x="1623711" y="923330"/>
                </a:cubicBezTo>
                <a:cubicBezTo>
                  <a:pt x="1349911" y="932859"/>
                  <a:pt x="1182285" y="927545"/>
                  <a:pt x="1046690" y="923330"/>
                </a:cubicBezTo>
                <a:cubicBezTo>
                  <a:pt x="911095" y="919115"/>
                  <a:pt x="438183" y="930389"/>
                  <a:pt x="0" y="923330"/>
                </a:cubicBezTo>
                <a:cubicBezTo>
                  <a:pt x="-22649" y="824821"/>
                  <a:pt x="10497" y="566725"/>
                  <a:pt x="0" y="452432"/>
                </a:cubicBezTo>
                <a:cubicBezTo>
                  <a:pt x="-10497" y="338139"/>
                  <a:pt x="14848" y="217312"/>
                  <a:pt x="0" y="0"/>
                </a:cubicBezTo>
                <a:close/>
              </a:path>
              <a:path w="9393368" h="923330" stroke="0" extrusionOk="0">
                <a:moveTo>
                  <a:pt x="0" y="0"/>
                </a:moveTo>
                <a:cubicBezTo>
                  <a:pt x="279738" y="-6785"/>
                  <a:pt x="427482" y="26700"/>
                  <a:pt x="577021" y="0"/>
                </a:cubicBezTo>
                <a:cubicBezTo>
                  <a:pt x="726560" y="-26700"/>
                  <a:pt x="777159" y="-819"/>
                  <a:pt x="966175" y="0"/>
                </a:cubicBezTo>
                <a:cubicBezTo>
                  <a:pt x="1155191" y="819"/>
                  <a:pt x="1426594" y="-5886"/>
                  <a:pt x="1824997" y="0"/>
                </a:cubicBezTo>
                <a:cubicBezTo>
                  <a:pt x="2223400" y="5886"/>
                  <a:pt x="2217670" y="-13927"/>
                  <a:pt x="2402018" y="0"/>
                </a:cubicBezTo>
                <a:cubicBezTo>
                  <a:pt x="2586366" y="13927"/>
                  <a:pt x="2733209" y="-16202"/>
                  <a:pt x="2979040" y="0"/>
                </a:cubicBezTo>
                <a:cubicBezTo>
                  <a:pt x="3224871" y="16202"/>
                  <a:pt x="3476879" y="-40184"/>
                  <a:pt x="3837862" y="0"/>
                </a:cubicBezTo>
                <a:cubicBezTo>
                  <a:pt x="4198845" y="40184"/>
                  <a:pt x="4196115" y="-6447"/>
                  <a:pt x="4320949" y="0"/>
                </a:cubicBezTo>
                <a:cubicBezTo>
                  <a:pt x="4445783" y="6447"/>
                  <a:pt x="5002329" y="-37585"/>
                  <a:pt x="5179771" y="0"/>
                </a:cubicBezTo>
                <a:cubicBezTo>
                  <a:pt x="5357213" y="37585"/>
                  <a:pt x="5862198" y="7544"/>
                  <a:pt x="6038594" y="0"/>
                </a:cubicBezTo>
                <a:cubicBezTo>
                  <a:pt x="6214990" y="-7544"/>
                  <a:pt x="6409134" y="9443"/>
                  <a:pt x="6709549" y="0"/>
                </a:cubicBezTo>
                <a:cubicBezTo>
                  <a:pt x="7009964" y="-9443"/>
                  <a:pt x="7275486" y="39946"/>
                  <a:pt x="7568371" y="0"/>
                </a:cubicBezTo>
                <a:cubicBezTo>
                  <a:pt x="7861256" y="-39946"/>
                  <a:pt x="8019731" y="17990"/>
                  <a:pt x="8145392" y="0"/>
                </a:cubicBezTo>
                <a:cubicBezTo>
                  <a:pt x="8271053" y="-17990"/>
                  <a:pt x="8578023" y="13296"/>
                  <a:pt x="8722413" y="0"/>
                </a:cubicBezTo>
                <a:cubicBezTo>
                  <a:pt x="8866803" y="-13296"/>
                  <a:pt x="9115315" y="-23912"/>
                  <a:pt x="9393368" y="0"/>
                </a:cubicBezTo>
                <a:cubicBezTo>
                  <a:pt x="9405201" y="102521"/>
                  <a:pt x="9384367" y="304944"/>
                  <a:pt x="9393368" y="452432"/>
                </a:cubicBezTo>
                <a:cubicBezTo>
                  <a:pt x="9402369" y="599920"/>
                  <a:pt x="9379169" y="716220"/>
                  <a:pt x="9393368" y="923330"/>
                </a:cubicBezTo>
                <a:cubicBezTo>
                  <a:pt x="9170327" y="959980"/>
                  <a:pt x="8872180" y="947230"/>
                  <a:pt x="8628479" y="923330"/>
                </a:cubicBezTo>
                <a:cubicBezTo>
                  <a:pt x="8384778" y="899430"/>
                  <a:pt x="8148772" y="950561"/>
                  <a:pt x="7957525" y="923330"/>
                </a:cubicBezTo>
                <a:cubicBezTo>
                  <a:pt x="7766278" y="896099"/>
                  <a:pt x="7743380" y="916133"/>
                  <a:pt x="7568371" y="923330"/>
                </a:cubicBezTo>
                <a:cubicBezTo>
                  <a:pt x="7393362" y="930527"/>
                  <a:pt x="7224960" y="923685"/>
                  <a:pt x="7085283" y="923330"/>
                </a:cubicBezTo>
                <a:cubicBezTo>
                  <a:pt x="6945606" y="922975"/>
                  <a:pt x="6590644" y="943685"/>
                  <a:pt x="6226461" y="923330"/>
                </a:cubicBezTo>
                <a:cubicBezTo>
                  <a:pt x="5862278" y="902975"/>
                  <a:pt x="5818487" y="894610"/>
                  <a:pt x="5555506" y="923330"/>
                </a:cubicBezTo>
                <a:cubicBezTo>
                  <a:pt x="5292526" y="952050"/>
                  <a:pt x="5173623" y="929943"/>
                  <a:pt x="5072419" y="923330"/>
                </a:cubicBezTo>
                <a:cubicBezTo>
                  <a:pt x="4971215" y="916717"/>
                  <a:pt x="4645283" y="944859"/>
                  <a:pt x="4401464" y="923330"/>
                </a:cubicBezTo>
                <a:cubicBezTo>
                  <a:pt x="4157646" y="901801"/>
                  <a:pt x="4202226" y="932683"/>
                  <a:pt x="4012310" y="923330"/>
                </a:cubicBezTo>
                <a:cubicBezTo>
                  <a:pt x="3822394" y="913977"/>
                  <a:pt x="3755951" y="934789"/>
                  <a:pt x="3623156" y="923330"/>
                </a:cubicBezTo>
                <a:cubicBezTo>
                  <a:pt x="3490361" y="911871"/>
                  <a:pt x="3088804" y="950891"/>
                  <a:pt x="2952201" y="923330"/>
                </a:cubicBezTo>
                <a:cubicBezTo>
                  <a:pt x="2815598" y="895769"/>
                  <a:pt x="2669784" y="925702"/>
                  <a:pt x="2469114" y="923330"/>
                </a:cubicBezTo>
                <a:cubicBezTo>
                  <a:pt x="2268444" y="920958"/>
                  <a:pt x="1857402" y="948285"/>
                  <a:pt x="1704225" y="923330"/>
                </a:cubicBezTo>
                <a:cubicBezTo>
                  <a:pt x="1551048" y="898375"/>
                  <a:pt x="1363832" y="918446"/>
                  <a:pt x="1221138" y="923330"/>
                </a:cubicBezTo>
                <a:cubicBezTo>
                  <a:pt x="1078444" y="928214"/>
                  <a:pt x="477512" y="970756"/>
                  <a:pt x="0" y="923330"/>
                </a:cubicBezTo>
                <a:cubicBezTo>
                  <a:pt x="-20533" y="793396"/>
                  <a:pt x="-9456" y="583318"/>
                  <a:pt x="0" y="489365"/>
                </a:cubicBezTo>
                <a:cubicBezTo>
                  <a:pt x="9456" y="395413"/>
                  <a:pt x="1358" y="181492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wrap="square" rtlCol="0">
            <a:spAutoFit/>
          </a:bodyPr>
          <a:lstStyle/>
          <a:p>
            <a:r>
              <a:rPr lang="fr-FR" sz="5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Architecture technique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2E25E-EC0C-6AEC-40E3-E9B88D4BB28A}"/>
              </a:ext>
            </a:extLst>
          </p:cNvPr>
          <p:cNvSpPr txBox="1"/>
          <p:nvPr/>
        </p:nvSpPr>
        <p:spPr>
          <a:xfrm>
            <a:off x="8579077" y="2448657"/>
            <a:ext cx="3080989" cy="1144096"/>
          </a:xfrm>
          <a:custGeom>
            <a:avLst/>
            <a:gdLst>
              <a:gd name="connsiteX0" fmla="*/ 0 w 3080989"/>
              <a:gd name="connsiteY0" fmla="*/ 0 h 1144096"/>
              <a:gd name="connsiteX1" fmla="*/ 677818 w 3080989"/>
              <a:gd name="connsiteY1" fmla="*/ 0 h 1144096"/>
              <a:gd name="connsiteX2" fmla="*/ 1324825 w 3080989"/>
              <a:gd name="connsiteY2" fmla="*/ 0 h 1144096"/>
              <a:gd name="connsiteX3" fmla="*/ 1971833 w 3080989"/>
              <a:gd name="connsiteY3" fmla="*/ 0 h 1144096"/>
              <a:gd name="connsiteX4" fmla="*/ 2495601 w 3080989"/>
              <a:gd name="connsiteY4" fmla="*/ 0 h 1144096"/>
              <a:gd name="connsiteX5" fmla="*/ 3080989 w 3080989"/>
              <a:gd name="connsiteY5" fmla="*/ 0 h 1144096"/>
              <a:gd name="connsiteX6" fmla="*/ 3080989 w 3080989"/>
              <a:gd name="connsiteY6" fmla="*/ 583489 h 1144096"/>
              <a:gd name="connsiteX7" fmla="*/ 3080989 w 3080989"/>
              <a:gd name="connsiteY7" fmla="*/ 1144096 h 1144096"/>
              <a:gd name="connsiteX8" fmla="*/ 2464791 w 3080989"/>
              <a:gd name="connsiteY8" fmla="*/ 1144096 h 1144096"/>
              <a:gd name="connsiteX9" fmla="*/ 1941023 w 3080989"/>
              <a:gd name="connsiteY9" fmla="*/ 1144096 h 1144096"/>
              <a:gd name="connsiteX10" fmla="*/ 1417255 w 3080989"/>
              <a:gd name="connsiteY10" fmla="*/ 1144096 h 1144096"/>
              <a:gd name="connsiteX11" fmla="*/ 770247 w 3080989"/>
              <a:gd name="connsiteY11" fmla="*/ 1144096 h 1144096"/>
              <a:gd name="connsiteX12" fmla="*/ 0 w 3080989"/>
              <a:gd name="connsiteY12" fmla="*/ 1144096 h 1144096"/>
              <a:gd name="connsiteX13" fmla="*/ 0 w 3080989"/>
              <a:gd name="connsiteY13" fmla="*/ 549166 h 1144096"/>
              <a:gd name="connsiteX14" fmla="*/ 0 w 3080989"/>
              <a:gd name="connsiteY14" fmla="*/ 0 h 11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0989" h="1144096" fill="none" extrusionOk="0">
                <a:moveTo>
                  <a:pt x="0" y="0"/>
                </a:moveTo>
                <a:cubicBezTo>
                  <a:pt x="237619" y="13081"/>
                  <a:pt x="496766" y="-17301"/>
                  <a:pt x="677818" y="0"/>
                </a:cubicBezTo>
                <a:cubicBezTo>
                  <a:pt x="858870" y="17301"/>
                  <a:pt x="1120861" y="24297"/>
                  <a:pt x="1324825" y="0"/>
                </a:cubicBezTo>
                <a:cubicBezTo>
                  <a:pt x="1528789" y="-24297"/>
                  <a:pt x="1726377" y="-25999"/>
                  <a:pt x="1971833" y="0"/>
                </a:cubicBezTo>
                <a:cubicBezTo>
                  <a:pt x="2217289" y="25999"/>
                  <a:pt x="2278100" y="-17245"/>
                  <a:pt x="2495601" y="0"/>
                </a:cubicBezTo>
                <a:cubicBezTo>
                  <a:pt x="2713102" y="17245"/>
                  <a:pt x="2824800" y="28777"/>
                  <a:pt x="3080989" y="0"/>
                </a:cubicBezTo>
                <a:cubicBezTo>
                  <a:pt x="3102221" y="253460"/>
                  <a:pt x="3100831" y="431460"/>
                  <a:pt x="3080989" y="583489"/>
                </a:cubicBezTo>
                <a:cubicBezTo>
                  <a:pt x="3061147" y="735518"/>
                  <a:pt x="3078238" y="980501"/>
                  <a:pt x="3080989" y="1144096"/>
                </a:cubicBezTo>
                <a:cubicBezTo>
                  <a:pt x="2807218" y="1161172"/>
                  <a:pt x="2705174" y="1125918"/>
                  <a:pt x="2464791" y="1144096"/>
                </a:cubicBezTo>
                <a:cubicBezTo>
                  <a:pt x="2224408" y="1162274"/>
                  <a:pt x="2111823" y="1155386"/>
                  <a:pt x="1941023" y="1144096"/>
                </a:cubicBezTo>
                <a:cubicBezTo>
                  <a:pt x="1770223" y="1132806"/>
                  <a:pt x="1643523" y="1136673"/>
                  <a:pt x="1417255" y="1144096"/>
                </a:cubicBezTo>
                <a:cubicBezTo>
                  <a:pt x="1190987" y="1151519"/>
                  <a:pt x="907942" y="1163161"/>
                  <a:pt x="770247" y="1144096"/>
                </a:cubicBezTo>
                <a:cubicBezTo>
                  <a:pt x="632552" y="1125031"/>
                  <a:pt x="350690" y="1164031"/>
                  <a:pt x="0" y="1144096"/>
                </a:cubicBezTo>
                <a:cubicBezTo>
                  <a:pt x="-13101" y="865757"/>
                  <a:pt x="19968" y="688583"/>
                  <a:pt x="0" y="549166"/>
                </a:cubicBezTo>
                <a:cubicBezTo>
                  <a:pt x="-19968" y="409749"/>
                  <a:pt x="5409" y="151886"/>
                  <a:pt x="0" y="0"/>
                </a:cubicBezTo>
                <a:close/>
              </a:path>
              <a:path w="3080989" h="1144096" stroke="0" extrusionOk="0">
                <a:moveTo>
                  <a:pt x="0" y="0"/>
                </a:moveTo>
                <a:cubicBezTo>
                  <a:pt x="279713" y="-25787"/>
                  <a:pt x="324365" y="-7874"/>
                  <a:pt x="585388" y="0"/>
                </a:cubicBezTo>
                <a:cubicBezTo>
                  <a:pt x="846411" y="7874"/>
                  <a:pt x="944197" y="16866"/>
                  <a:pt x="1109156" y="0"/>
                </a:cubicBezTo>
                <a:cubicBezTo>
                  <a:pt x="1274115" y="-16866"/>
                  <a:pt x="1575112" y="7295"/>
                  <a:pt x="1786974" y="0"/>
                </a:cubicBezTo>
                <a:cubicBezTo>
                  <a:pt x="1998836" y="-7295"/>
                  <a:pt x="2090424" y="6482"/>
                  <a:pt x="2372362" y="0"/>
                </a:cubicBezTo>
                <a:cubicBezTo>
                  <a:pt x="2654300" y="-6482"/>
                  <a:pt x="2826159" y="-12556"/>
                  <a:pt x="3080989" y="0"/>
                </a:cubicBezTo>
                <a:cubicBezTo>
                  <a:pt x="3087089" y="155074"/>
                  <a:pt x="3104884" y="426848"/>
                  <a:pt x="3080989" y="594930"/>
                </a:cubicBezTo>
                <a:cubicBezTo>
                  <a:pt x="3057095" y="763012"/>
                  <a:pt x="3088438" y="875099"/>
                  <a:pt x="3080989" y="1144096"/>
                </a:cubicBezTo>
                <a:cubicBezTo>
                  <a:pt x="2897503" y="1150471"/>
                  <a:pt x="2638038" y="1153656"/>
                  <a:pt x="2464791" y="1144096"/>
                </a:cubicBezTo>
                <a:cubicBezTo>
                  <a:pt x="2291544" y="1134536"/>
                  <a:pt x="2156251" y="1155317"/>
                  <a:pt x="1941023" y="1144096"/>
                </a:cubicBezTo>
                <a:cubicBezTo>
                  <a:pt x="1725795" y="1132875"/>
                  <a:pt x="1485652" y="1163104"/>
                  <a:pt x="1324825" y="1144096"/>
                </a:cubicBezTo>
                <a:cubicBezTo>
                  <a:pt x="1163998" y="1125088"/>
                  <a:pt x="975132" y="1133402"/>
                  <a:pt x="708627" y="1144096"/>
                </a:cubicBezTo>
                <a:cubicBezTo>
                  <a:pt x="442122" y="1154790"/>
                  <a:pt x="264334" y="1172382"/>
                  <a:pt x="0" y="1144096"/>
                </a:cubicBezTo>
                <a:cubicBezTo>
                  <a:pt x="1378" y="895125"/>
                  <a:pt x="-24962" y="842992"/>
                  <a:pt x="0" y="549166"/>
                </a:cubicBezTo>
                <a:cubicBezTo>
                  <a:pt x="24962" y="255340"/>
                  <a:pt x="-14579" y="171997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solidFill>
              <a:schemeClr val="tx1">
                <a:alpha val="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Front End</a:t>
            </a:r>
          </a:p>
          <a:p>
            <a:pPr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(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1"/>
                </a:solidFill>
                <a:latin typeface="Ghibli" panose="02030502050405020303" pitchFamily="18" charset="77"/>
              </a:rPr>
              <a:t>Html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/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0070C0"/>
                </a:solidFill>
                <a:latin typeface="Ghibli" panose="02030502050405020303" pitchFamily="18" charset="77"/>
              </a:rPr>
              <a:t>CSS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/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FFC000"/>
                </a:solidFill>
                <a:latin typeface="Ghibli" panose="02030502050405020303" pitchFamily="18" charset="77"/>
              </a:rPr>
              <a:t>JS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)</a:t>
            </a:r>
            <a:endParaRPr lang="fr-FR" sz="2000" b="1" spc="300">
              <a:ln>
                <a:solidFill>
                  <a:schemeClr val="tx1">
                    <a:alpha val="39864"/>
                  </a:schemeClr>
                </a:solidFill>
              </a:ln>
              <a:solidFill>
                <a:schemeClr val="accent5"/>
              </a:solidFill>
              <a:latin typeface="Ghibli" panose="02030502050405020303" pitchFamily="18" charset="77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992235-04B9-A5EA-A6BA-DCAD150B3E16}"/>
              </a:ext>
            </a:extLst>
          </p:cNvPr>
          <p:cNvSpPr txBox="1"/>
          <p:nvPr/>
        </p:nvSpPr>
        <p:spPr>
          <a:xfrm>
            <a:off x="4688193" y="2449175"/>
            <a:ext cx="3080989" cy="1144096"/>
          </a:xfrm>
          <a:custGeom>
            <a:avLst/>
            <a:gdLst>
              <a:gd name="connsiteX0" fmla="*/ 0 w 3080989"/>
              <a:gd name="connsiteY0" fmla="*/ 0 h 1144096"/>
              <a:gd name="connsiteX1" fmla="*/ 677818 w 3080989"/>
              <a:gd name="connsiteY1" fmla="*/ 0 h 1144096"/>
              <a:gd name="connsiteX2" fmla="*/ 1324825 w 3080989"/>
              <a:gd name="connsiteY2" fmla="*/ 0 h 1144096"/>
              <a:gd name="connsiteX3" fmla="*/ 1971833 w 3080989"/>
              <a:gd name="connsiteY3" fmla="*/ 0 h 1144096"/>
              <a:gd name="connsiteX4" fmla="*/ 2495601 w 3080989"/>
              <a:gd name="connsiteY4" fmla="*/ 0 h 1144096"/>
              <a:gd name="connsiteX5" fmla="*/ 3080989 w 3080989"/>
              <a:gd name="connsiteY5" fmla="*/ 0 h 1144096"/>
              <a:gd name="connsiteX6" fmla="*/ 3080989 w 3080989"/>
              <a:gd name="connsiteY6" fmla="*/ 583489 h 1144096"/>
              <a:gd name="connsiteX7" fmla="*/ 3080989 w 3080989"/>
              <a:gd name="connsiteY7" fmla="*/ 1144096 h 1144096"/>
              <a:gd name="connsiteX8" fmla="*/ 2464791 w 3080989"/>
              <a:gd name="connsiteY8" fmla="*/ 1144096 h 1144096"/>
              <a:gd name="connsiteX9" fmla="*/ 1941023 w 3080989"/>
              <a:gd name="connsiteY9" fmla="*/ 1144096 h 1144096"/>
              <a:gd name="connsiteX10" fmla="*/ 1417255 w 3080989"/>
              <a:gd name="connsiteY10" fmla="*/ 1144096 h 1144096"/>
              <a:gd name="connsiteX11" fmla="*/ 770247 w 3080989"/>
              <a:gd name="connsiteY11" fmla="*/ 1144096 h 1144096"/>
              <a:gd name="connsiteX12" fmla="*/ 0 w 3080989"/>
              <a:gd name="connsiteY12" fmla="*/ 1144096 h 1144096"/>
              <a:gd name="connsiteX13" fmla="*/ 0 w 3080989"/>
              <a:gd name="connsiteY13" fmla="*/ 549166 h 1144096"/>
              <a:gd name="connsiteX14" fmla="*/ 0 w 3080989"/>
              <a:gd name="connsiteY14" fmla="*/ 0 h 11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0989" h="1144096" fill="none" extrusionOk="0">
                <a:moveTo>
                  <a:pt x="0" y="0"/>
                </a:moveTo>
                <a:cubicBezTo>
                  <a:pt x="237619" y="13081"/>
                  <a:pt x="496766" y="-17301"/>
                  <a:pt x="677818" y="0"/>
                </a:cubicBezTo>
                <a:cubicBezTo>
                  <a:pt x="858870" y="17301"/>
                  <a:pt x="1120861" y="24297"/>
                  <a:pt x="1324825" y="0"/>
                </a:cubicBezTo>
                <a:cubicBezTo>
                  <a:pt x="1528789" y="-24297"/>
                  <a:pt x="1726377" y="-25999"/>
                  <a:pt x="1971833" y="0"/>
                </a:cubicBezTo>
                <a:cubicBezTo>
                  <a:pt x="2217289" y="25999"/>
                  <a:pt x="2278100" y="-17245"/>
                  <a:pt x="2495601" y="0"/>
                </a:cubicBezTo>
                <a:cubicBezTo>
                  <a:pt x="2713102" y="17245"/>
                  <a:pt x="2824800" y="28777"/>
                  <a:pt x="3080989" y="0"/>
                </a:cubicBezTo>
                <a:cubicBezTo>
                  <a:pt x="3102221" y="253460"/>
                  <a:pt x="3100831" y="431460"/>
                  <a:pt x="3080989" y="583489"/>
                </a:cubicBezTo>
                <a:cubicBezTo>
                  <a:pt x="3061147" y="735518"/>
                  <a:pt x="3078238" y="980501"/>
                  <a:pt x="3080989" y="1144096"/>
                </a:cubicBezTo>
                <a:cubicBezTo>
                  <a:pt x="2807218" y="1161172"/>
                  <a:pt x="2705174" y="1125918"/>
                  <a:pt x="2464791" y="1144096"/>
                </a:cubicBezTo>
                <a:cubicBezTo>
                  <a:pt x="2224408" y="1162274"/>
                  <a:pt x="2111823" y="1155386"/>
                  <a:pt x="1941023" y="1144096"/>
                </a:cubicBezTo>
                <a:cubicBezTo>
                  <a:pt x="1770223" y="1132806"/>
                  <a:pt x="1643523" y="1136673"/>
                  <a:pt x="1417255" y="1144096"/>
                </a:cubicBezTo>
                <a:cubicBezTo>
                  <a:pt x="1190987" y="1151519"/>
                  <a:pt x="907942" y="1163161"/>
                  <a:pt x="770247" y="1144096"/>
                </a:cubicBezTo>
                <a:cubicBezTo>
                  <a:pt x="632552" y="1125031"/>
                  <a:pt x="350690" y="1164031"/>
                  <a:pt x="0" y="1144096"/>
                </a:cubicBezTo>
                <a:cubicBezTo>
                  <a:pt x="-13101" y="865757"/>
                  <a:pt x="19968" y="688583"/>
                  <a:pt x="0" y="549166"/>
                </a:cubicBezTo>
                <a:cubicBezTo>
                  <a:pt x="-19968" y="409749"/>
                  <a:pt x="5409" y="151886"/>
                  <a:pt x="0" y="0"/>
                </a:cubicBezTo>
                <a:close/>
              </a:path>
              <a:path w="3080989" h="1144096" stroke="0" extrusionOk="0">
                <a:moveTo>
                  <a:pt x="0" y="0"/>
                </a:moveTo>
                <a:cubicBezTo>
                  <a:pt x="279713" y="-25787"/>
                  <a:pt x="324365" y="-7874"/>
                  <a:pt x="585388" y="0"/>
                </a:cubicBezTo>
                <a:cubicBezTo>
                  <a:pt x="846411" y="7874"/>
                  <a:pt x="944197" y="16866"/>
                  <a:pt x="1109156" y="0"/>
                </a:cubicBezTo>
                <a:cubicBezTo>
                  <a:pt x="1274115" y="-16866"/>
                  <a:pt x="1575112" y="7295"/>
                  <a:pt x="1786974" y="0"/>
                </a:cubicBezTo>
                <a:cubicBezTo>
                  <a:pt x="1998836" y="-7295"/>
                  <a:pt x="2090424" y="6482"/>
                  <a:pt x="2372362" y="0"/>
                </a:cubicBezTo>
                <a:cubicBezTo>
                  <a:pt x="2654300" y="-6482"/>
                  <a:pt x="2826159" y="-12556"/>
                  <a:pt x="3080989" y="0"/>
                </a:cubicBezTo>
                <a:cubicBezTo>
                  <a:pt x="3087089" y="155074"/>
                  <a:pt x="3104884" y="426848"/>
                  <a:pt x="3080989" y="594930"/>
                </a:cubicBezTo>
                <a:cubicBezTo>
                  <a:pt x="3057095" y="763012"/>
                  <a:pt x="3088438" y="875099"/>
                  <a:pt x="3080989" y="1144096"/>
                </a:cubicBezTo>
                <a:cubicBezTo>
                  <a:pt x="2897503" y="1150471"/>
                  <a:pt x="2638038" y="1153656"/>
                  <a:pt x="2464791" y="1144096"/>
                </a:cubicBezTo>
                <a:cubicBezTo>
                  <a:pt x="2291544" y="1134536"/>
                  <a:pt x="2156251" y="1155317"/>
                  <a:pt x="1941023" y="1144096"/>
                </a:cubicBezTo>
                <a:cubicBezTo>
                  <a:pt x="1725795" y="1132875"/>
                  <a:pt x="1485652" y="1163104"/>
                  <a:pt x="1324825" y="1144096"/>
                </a:cubicBezTo>
                <a:cubicBezTo>
                  <a:pt x="1163998" y="1125088"/>
                  <a:pt x="975132" y="1133402"/>
                  <a:pt x="708627" y="1144096"/>
                </a:cubicBezTo>
                <a:cubicBezTo>
                  <a:pt x="442122" y="1154790"/>
                  <a:pt x="264334" y="1172382"/>
                  <a:pt x="0" y="1144096"/>
                </a:cubicBezTo>
                <a:cubicBezTo>
                  <a:pt x="1378" y="895125"/>
                  <a:pt x="-24962" y="842992"/>
                  <a:pt x="0" y="549166"/>
                </a:cubicBezTo>
                <a:cubicBezTo>
                  <a:pt x="24962" y="255340"/>
                  <a:pt x="-14579" y="171997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solidFill>
              <a:schemeClr val="tx1">
                <a:alpha val="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Back End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(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429889"/>
                </a:solidFill>
                <a:latin typeface="Ghibli" panose="02030502050405020303" pitchFamily="18" charset="77"/>
              </a:rPr>
              <a:t>Fast API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)</a:t>
            </a:r>
            <a:endParaRPr lang="fr-FR" sz="2000" b="1" spc="300">
              <a:ln>
                <a:solidFill>
                  <a:schemeClr val="tx1">
                    <a:alpha val="39864"/>
                  </a:schemeClr>
                </a:solidFill>
              </a:ln>
              <a:solidFill>
                <a:schemeClr val="accent5"/>
              </a:solidFill>
              <a:latin typeface="Ghibli" panose="02030502050405020303" pitchFamily="18" charset="77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8B5957-0AB4-F273-2096-771AA9093F03}"/>
              </a:ext>
            </a:extLst>
          </p:cNvPr>
          <p:cNvSpPr txBox="1"/>
          <p:nvPr/>
        </p:nvSpPr>
        <p:spPr>
          <a:xfrm>
            <a:off x="547701" y="1617661"/>
            <a:ext cx="3080989" cy="2806089"/>
          </a:xfrm>
          <a:custGeom>
            <a:avLst/>
            <a:gdLst>
              <a:gd name="connsiteX0" fmla="*/ 0 w 3080989"/>
              <a:gd name="connsiteY0" fmla="*/ 0 h 2806089"/>
              <a:gd name="connsiteX1" fmla="*/ 585388 w 3080989"/>
              <a:gd name="connsiteY1" fmla="*/ 0 h 2806089"/>
              <a:gd name="connsiteX2" fmla="*/ 1139966 w 3080989"/>
              <a:gd name="connsiteY2" fmla="*/ 0 h 2806089"/>
              <a:gd name="connsiteX3" fmla="*/ 1786974 w 3080989"/>
              <a:gd name="connsiteY3" fmla="*/ 0 h 2806089"/>
              <a:gd name="connsiteX4" fmla="*/ 2403171 w 3080989"/>
              <a:gd name="connsiteY4" fmla="*/ 0 h 2806089"/>
              <a:gd name="connsiteX5" fmla="*/ 3080989 w 3080989"/>
              <a:gd name="connsiteY5" fmla="*/ 0 h 2806089"/>
              <a:gd name="connsiteX6" fmla="*/ 3080989 w 3080989"/>
              <a:gd name="connsiteY6" fmla="*/ 617340 h 2806089"/>
              <a:gd name="connsiteX7" fmla="*/ 3080989 w 3080989"/>
              <a:gd name="connsiteY7" fmla="*/ 1206618 h 2806089"/>
              <a:gd name="connsiteX8" fmla="*/ 3080989 w 3080989"/>
              <a:gd name="connsiteY8" fmla="*/ 1711714 h 2806089"/>
              <a:gd name="connsiteX9" fmla="*/ 3080989 w 3080989"/>
              <a:gd name="connsiteY9" fmla="*/ 2300993 h 2806089"/>
              <a:gd name="connsiteX10" fmla="*/ 3080989 w 3080989"/>
              <a:gd name="connsiteY10" fmla="*/ 2806089 h 2806089"/>
              <a:gd name="connsiteX11" fmla="*/ 2433981 w 3080989"/>
              <a:gd name="connsiteY11" fmla="*/ 2806089 h 2806089"/>
              <a:gd name="connsiteX12" fmla="*/ 1786974 w 3080989"/>
              <a:gd name="connsiteY12" fmla="*/ 2806089 h 2806089"/>
              <a:gd name="connsiteX13" fmla="*/ 1109156 w 3080989"/>
              <a:gd name="connsiteY13" fmla="*/ 2806089 h 2806089"/>
              <a:gd name="connsiteX14" fmla="*/ 0 w 3080989"/>
              <a:gd name="connsiteY14" fmla="*/ 2806089 h 2806089"/>
              <a:gd name="connsiteX15" fmla="*/ 0 w 3080989"/>
              <a:gd name="connsiteY15" fmla="*/ 2188749 h 2806089"/>
              <a:gd name="connsiteX16" fmla="*/ 0 w 3080989"/>
              <a:gd name="connsiteY16" fmla="*/ 1683653 h 2806089"/>
              <a:gd name="connsiteX17" fmla="*/ 0 w 3080989"/>
              <a:gd name="connsiteY17" fmla="*/ 1122436 h 2806089"/>
              <a:gd name="connsiteX18" fmla="*/ 0 w 3080989"/>
              <a:gd name="connsiteY18" fmla="*/ 533157 h 2806089"/>
              <a:gd name="connsiteX19" fmla="*/ 0 w 3080989"/>
              <a:gd name="connsiteY19" fmla="*/ 0 h 28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0989" h="2806089" fill="none" extrusionOk="0">
                <a:moveTo>
                  <a:pt x="0" y="0"/>
                </a:moveTo>
                <a:cubicBezTo>
                  <a:pt x="131713" y="-10529"/>
                  <a:pt x="413897" y="9467"/>
                  <a:pt x="585388" y="0"/>
                </a:cubicBezTo>
                <a:cubicBezTo>
                  <a:pt x="756879" y="-9467"/>
                  <a:pt x="929425" y="-13631"/>
                  <a:pt x="1139966" y="0"/>
                </a:cubicBezTo>
                <a:cubicBezTo>
                  <a:pt x="1350507" y="13631"/>
                  <a:pt x="1607111" y="-15055"/>
                  <a:pt x="1786974" y="0"/>
                </a:cubicBezTo>
                <a:cubicBezTo>
                  <a:pt x="1966837" y="15055"/>
                  <a:pt x="2257899" y="24199"/>
                  <a:pt x="2403171" y="0"/>
                </a:cubicBezTo>
                <a:cubicBezTo>
                  <a:pt x="2548443" y="-24199"/>
                  <a:pt x="2763664" y="14910"/>
                  <a:pt x="3080989" y="0"/>
                </a:cubicBezTo>
                <a:cubicBezTo>
                  <a:pt x="3092583" y="231827"/>
                  <a:pt x="3053499" y="350491"/>
                  <a:pt x="3080989" y="617340"/>
                </a:cubicBezTo>
                <a:cubicBezTo>
                  <a:pt x="3108479" y="884189"/>
                  <a:pt x="3084721" y="1004909"/>
                  <a:pt x="3080989" y="1206618"/>
                </a:cubicBezTo>
                <a:cubicBezTo>
                  <a:pt x="3077257" y="1408327"/>
                  <a:pt x="3079409" y="1525900"/>
                  <a:pt x="3080989" y="1711714"/>
                </a:cubicBezTo>
                <a:cubicBezTo>
                  <a:pt x="3082569" y="1897528"/>
                  <a:pt x="3074179" y="2107823"/>
                  <a:pt x="3080989" y="2300993"/>
                </a:cubicBezTo>
                <a:cubicBezTo>
                  <a:pt x="3087799" y="2494163"/>
                  <a:pt x="3081135" y="2591290"/>
                  <a:pt x="3080989" y="2806089"/>
                </a:cubicBezTo>
                <a:cubicBezTo>
                  <a:pt x="2882395" y="2789636"/>
                  <a:pt x="2607620" y="2803667"/>
                  <a:pt x="2433981" y="2806089"/>
                </a:cubicBezTo>
                <a:cubicBezTo>
                  <a:pt x="2260342" y="2808511"/>
                  <a:pt x="1943192" y="2827323"/>
                  <a:pt x="1786974" y="2806089"/>
                </a:cubicBezTo>
                <a:cubicBezTo>
                  <a:pt x="1630756" y="2784855"/>
                  <a:pt x="1349671" y="2834017"/>
                  <a:pt x="1109156" y="2806089"/>
                </a:cubicBezTo>
                <a:cubicBezTo>
                  <a:pt x="868641" y="2778161"/>
                  <a:pt x="292501" y="2767421"/>
                  <a:pt x="0" y="2806089"/>
                </a:cubicBezTo>
                <a:cubicBezTo>
                  <a:pt x="-4961" y="2576912"/>
                  <a:pt x="30495" y="2436461"/>
                  <a:pt x="0" y="2188749"/>
                </a:cubicBezTo>
                <a:cubicBezTo>
                  <a:pt x="-30495" y="1941037"/>
                  <a:pt x="18098" y="1917881"/>
                  <a:pt x="0" y="1683653"/>
                </a:cubicBezTo>
                <a:cubicBezTo>
                  <a:pt x="-18098" y="1449425"/>
                  <a:pt x="-5303" y="1241119"/>
                  <a:pt x="0" y="1122436"/>
                </a:cubicBezTo>
                <a:cubicBezTo>
                  <a:pt x="5303" y="1003753"/>
                  <a:pt x="-2014" y="699231"/>
                  <a:pt x="0" y="533157"/>
                </a:cubicBezTo>
                <a:cubicBezTo>
                  <a:pt x="2014" y="367083"/>
                  <a:pt x="16156" y="223151"/>
                  <a:pt x="0" y="0"/>
                </a:cubicBezTo>
                <a:close/>
              </a:path>
              <a:path w="3080989" h="2806089" stroke="0" extrusionOk="0">
                <a:moveTo>
                  <a:pt x="0" y="0"/>
                </a:moveTo>
                <a:cubicBezTo>
                  <a:pt x="279713" y="-25787"/>
                  <a:pt x="324365" y="-7874"/>
                  <a:pt x="585388" y="0"/>
                </a:cubicBezTo>
                <a:cubicBezTo>
                  <a:pt x="846411" y="7874"/>
                  <a:pt x="944197" y="16866"/>
                  <a:pt x="1109156" y="0"/>
                </a:cubicBezTo>
                <a:cubicBezTo>
                  <a:pt x="1274115" y="-16866"/>
                  <a:pt x="1575112" y="7295"/>
                  <a:pt x="1786974" y="0"/>
                </a:cubicBezTo>
                <a:cubicBezTo>
                  <a:pt x="1998836" y="-7295"/>
                  <a:pt x="2090424" y="6482"/>
                  <a:pt x="2372362" y="0"/>
                </a:cubicBezTo>
                <a:cubicBezTo>
                  <a:pt x="2654300" y="-6482"/>
                  <a:pt x="2826159" y="-12556"/>
                  <a:pt x="3080989" y="0"/>
                </a:cubicBezTo>
                <a:cubicBezTo>
                  <a:pt x="3106413" y="274728"/>
                  <a:pt x="3087857" y="327952"/>
                  <a:pt x="3080989" y="617340"/>
                </a:cubicBezTo>
                <a:cubicBezTo>
                  <a:pt x="3074121" y="906728"/>
                  <a:pt x="3103818" y="905769"/>
                  <a:pt x="3080989" y="1178557"/>
                </a:cubicBezTo>
                <a:cubicBezTo>
                  <a:pt x="3058160" y="1451345"/>
                  <a:pt x="3058497" y="1513696"/>
                  <a:pt x="3080989" y="1739775"/>
                </a:cubicBezTo>
                <a:cubicBezTo>
                  <a:pt x="3103481" y="1965854"/>
                  <a:pt x="3077863" y="2004123"/>
                  <a:pt x="3080989" y="2244871"/>
                </a:cubicBezTo>
                <a:cubicBezTo>
                  <a:pt x="3084115" y="2485619"/>
                  <a:pt x="3099302" y="2546709"/>
                  <a:pt x="3080989" y="2806089"/>
                </a:cubicBezTo>
                <a:cubicBezTo>
                  <a:pt x="2900334" y="2786784"/>
                  <a:pt x="2731296" y="2795395"/>
                  <a:pt x="2464791" y="2806089"/>
                </a:cubicBezTo>
                <a:cubicBezTo>
                  <a:pt x="2198286" y="2816783"/>
                  <a:pt x="2066650" y="2811955"/>
                  <a:pt x="1879403" y="2806089"/>
                </a:cubicBezTo>
                <a:cubicBezTo>
                  <a:pt x="1692156" y="2800223"/>
                  <a:pt x="1538447" y="2836055"/>
                  <a:pt x="1201586" y="2806089"/>
                </a:cubicBezTo>
                <a:cubicBezTo>
                  <a:pt x="864725" y="2776123"/>
                  <a:pt x="768234" y="2793594"/>
                  <a:pt x="523768" y="2806089"/>
                </a:cubicBezTo>
                <a:cubicBezTo>
                  <a:pt x="279302" y="2818584"/>
                  <a:pt x="227183" y="2800821"/>
                  <a:pt x="0" y="2806089"/>
                </a:cubicBezTo>
                <a:cubicBezTo>
                  <a:pt x="5457" y="2596317"/>
                  <a:pt x="22946" y="2415063"/>
                  <a:pt x="0" y="2244871"/>
                </a:cubicBezTo>
                <a:cubicBezTo>
                  <a:pt x="-22946" y="2074679"/>
                  <a:pt x="-17745" y="1918950"/>
                  <a:pt x="0" y="1711714"/>
                </a:cubicBezTo>
                <a:cubicBezTo>
                  <a:pt x="17745" y="1504478"/>
                  <a:pt x="22648" y="1419065"/>
                  <a:pt x="0" y="1234679"/>
                </a:cubicBezTo>
                <a:cubicBezTo>
                  <a:pt x="-22648" y="1050293"/>
                  <a:pt x="-25162" y="946572"/>
                  <a:pt x="0" y="729583"/>
                </a:cubicBezTo>
                <a:cubicBezTo>
                  <a:pt x="25162" y="512594"/>
                  <a:pt x="11583" y="326696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solidFill>
              <a:schemeClr val="tx1">
                <a:alpha val="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Databases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Users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(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8F6045"/>
                </a:solidFill>
                <a:latin typeface="Ghibli" panose="02030502050405020303" pitchFamily="18" charset="77"/>
              </a:rPr>
              <a:t>SQLite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Questions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(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00B050"/>
                </a:solidFill>
                <a:latin typeface="Ghibli" panose="02030502050405020303" pitchFamily="18" charset="77"/>
              </a:rPr>
              <a:t>MongoDB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)</a:t>
            </a:r>
            <a:endParaRPr lang="fr-FR" sz="2000" b="1" spc="300">
              <a:ln>
                <a:solidFill>
                  <a:schemeClr val="tx1">
                    <a:alpha val="39864"/>
                  </a:schemeClr>
                </a:solidFill>
              </a:ln>
              <a:solidFill>
                <a:schemeClr val="accent5"/>
              </a:solidFill>
              <a:latin typeface="Ghibli" panose="02030502050405020303" pitchFamily="18" charset="77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EE75637-A35B-2BAE-7639-F55E8F2FDA52}"/>
              </a:ext>
            </a:extLst>
          </p:cNvPr>
          <p:cNvCxnSpPr>
            <a:cxnSpLocks/>
          </p:cNvCxnSpPr>
          <p:nvPr/>
        </p:nvCxnSpPr>
        <p:spPr>
          <a:xfrm>
            <a:off x="3628690" y="2704250"/>
            <a:ext cx="1059503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0AE4FF7-9A2C-C7AF-1311-B8058CFCD74D}"/>
              </a:ext>
            </a:extLst>
          </p:cNvPr>
          <p:cNvCxnSpPr>
            <a:cxnSpLocks/>
          </p:cNvCxnSpPr>
          <p:nvPr/>
        </p:nvCxnSpPr>
        <p:spPr>
          <a:xfrm>
            <a:off x="7769182" y="2704250"/>
            <a:ext cx="809895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C6DDA3E-56B3-3038-53E1-346B4108387D}"/>
              </a:ext>
            </a:extLst>
          </p:cNvPr>
          <p:cNvCxnSpPr>
            <a:cxnSpLocks/>
          </p:cNvCxnSpPr>
          <p:nvPr/>
        </p:nvCxnSpPr>
        <p:spPr>
          <a:xfrm flipH="1">
            <a:off x="3628690" y="3307913"/>
            <a:ext cx="1059503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2FC7191-9CAB-1573-6917-44155AB53C2C}"/>
              </a:ext>
            </a:extLst>
          </p:cNvPr>
          <p:cNvCxnSpPr>
            <a:cxnSpLocks/>
          </p:cNvCxnSpPr>
          <p:nvPr/>
        </p:nvCxnSpPr>
        <p:spPr>
          <a:xfrm flipH="1">
            <a:off x="7769182" y="3307913"/>
            <a:ext cx="809895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7560586A-68D8-3EEA-4F5F-953A5CE8C4A6}"/>
              </a:ext>
            </a:extLst>
          </p:cNvPr>
          <p:cNvSpPr txBox="1">
            <a:spLocks/>
          </p:cNvSpPr>
          <p:nvPr/>
        </p:nvSpPr>
        <p:spPr>
          <a:xfrm>
            <a:off x="3742998" y="5177936"/>
            <a:ext cx="689743" cy="590092"/>
          </a:xfrm>
          <a:custGeom>
            <a:avLst/>
            <a:gdLst>
              <a:gd name="connsiteX0" fmla="*/ 0 w 689743"/>
              <a:gd name="connsiteY0" fmla="*/ 0 h 590092"/>
              <a:gd name="connsiteX1" fmla="*/ 689743 w 689743"/>
              <a:gd name="connsiteY1" fmla="*/ 0 h 590092"/>
              <a:gd name="connsiteX2" fmla="*/ 689743 w 689743"/>
              <a:gd name="connsiteY2" fmla="*/ 590092 h 590092"/>
              <a:gd name="connsiteX3" fmla="*/ 0 w 689743"/>
              <a:gd name="connsiteY3" fmla="*/ 590092 h 590092"/>
              <a:gd name="connsiteX4" fmla="*/ 0 w 689743"/>
              <a:gd name="connsiteY4" fmla="*/ 0 h 59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743" h="590092" fill="none" extrusionOk="0">
                <a:moveTo>
                  <a:pt x="0" y="0"/>
                </a:moveTo>
                <a:cubicBezTo>
                  <a:pt x="204758" y="26536"/>
                  <a:pt x="535802" y="-19828"/>
                  <a:pt x="689743" y="0"/>
                </a:cubicBezTo>
                <a:cubicBezTo>
                  <a:pt x="665798" y="185122"/>
                  <a:pt x="676103" y="430269"/>
                  <a:pt x="689743" y="590092"/>
                </a:cubicBezTo>
                <a:cubicBezTo>
                  <a:pt x="359652" y="570084"/>
                  <a:pt x="316515" y="623680"/>
                  <a:pt x="0" y="590092"/>
                </a:cubicBezTo>
                <a:cubicBezTo>
                  <a:pt x="-4429" y="402810"/>
                  <a:pt x="17899" y="128702"/>
                  <a:pt x="0" y="0"/>
                </a:cubicBezTo>
                <a:close/>
              </a:path>
              <a:path w="689743" h="590092" stroke="0" extrusionOk="0">
                <a:moveTo>
                  <a:pt x="0" y="0"/>
                </a:moveTo>
                <a:cubicBezTo>
                  <a:pt x="342401" y="25708"/>
                  <a:pt x="545986" y="16685"/>
                  <a:pt x="689743" y="0"/>
                </a:cubicBezTo>
                <a:cubicBezTo>
                  <a:pt x="680271" y="127445"/>
                  <a:pt x="702496" y="373853"/>
                  <a:pt x="689743" y="590092"/>
                </a:cubicBezTo>
                <a:cubicBezTo>
                  <a:pt x="423155" y="572658"/>
                  <a:pt x="208177" y="593179"/>
                  <a:pt x="0" y="590092"/>
                </a:cubicBezTo>
                <a:cubicBezTo>
                  <a:pt x="22999" y="373223"/>
                  <a:pt x="20265" y="243835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solidFill>
              <a:schemeClr val="tx1">
                <a:alpha val="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FF0000"/>
                </a:solidFill>
                <a:latin typeface="Ghibli" panose="02030502050405020303" pitchFamily="18" charset="77"/>
              </a:rPr>
              <a:t>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D87A56E-EA46-9AB3-50BA-CA5E1EB12C3A}"/>
              </a:ext>
            </a:extLst>
          </p:cNvPr>
          <p:cNvCxnSpPr>
            <a:cxnSpLocks/>
          </p:cNvCxnSpPr>
          <p:nvPr/>
        </p:nvCxnSpPr>
        <p:spPr>
          <a:xfrm flipV="1">
            <a:off x="2088194" y="4423750"/>
            <a:ext cx="0" cy="754186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325F8429-5DEB-56FB-45C7-5D21E28EBEA0}"/>
              </a:ext>
            </a:extLst>
          </p:cNvPr>
          <p:cNvSpPr txBox="1"/>
          <p:nvPr/>
        </p:nvSpPr>
        <p:spPr>
          <a:xfrm>
            <a:off x="4742836" y="5194666"/>
            <a:ext cx="3080989" cy="590098"/>
          </a:xfrm>
          <a:custGeom>
            <a:avLst/>
            <a:gdLst>
              <a:gd name="connsiteX0" fmla="*/ 0 w 3080989"/>
              <a:gd name="connsiteY0" fmla="*/ 0 h 590098"/>
              <a:gd name="connsiteX1" fmla="*/ 585388 w 3080989"/>
              <a:gd name="connsiteY1" fmla="*/ 0 h 590098"/>
              <a:gd name="connsiteX2" fmla="*/ 1201586 w 3080989"/>
              <a:gd name="connsiteY2" fmla="*/ 0 h 590098"/>
              <a:gd name="connsiteX3" fmla="*/ 1848593 w 3080989"/>
              <a:gd name="connsiteY3" fmla="*/ 0 h 590098"/>
              <a:gd name="connsiteX4" fmla="*/ 2495601 w 3080989"/>
              <a:gd name="connsiteY4" fmla="*/ 0 h 590098"/>
              <a:gd name="connsiteX5" fmla="*/ 3080989 w 3080989"/>
              <a:gd name="connsiteY5" fmla="*/ 0 h 590098"/>
              <a:gd name="connsiteX6" fmla="*/ 3080989 w 3080989"/>
              <a:gd name="connsiteY6" fmla="*/ 590098 h 590098"/>
              <a:gd name="connsiteX7" fmla="*/ 2403171 w 3080989"/>
              <a:gd name="connsiteY7" fmla="*/ 590098 h 590098"/>
              <a:gd name="connsiteX8" fmla="*/ 1725354 w 3080989"/>
              <a:gd name="connsiteY8" fmla="*/ 590098 h 590098"/>
              <a:gd name="connsiteX9" fmla="*/ 1109156 w 3080989"/>
              <a:gd name="connsiteY9" fmla="*/ 590098 h 590098"/>
              <a:gd name="connsiteX10" fmla="*/ 0 w 3080989"/>
              <a:gd name="connsiteY10" fmla="*/ 590098 h 590098"/>
              <a:gd name="connsiteX11" fmla="*/ 0 w 3080989"/>
              <a:gd name="connsiteY11" fmla="*/ 0 h 59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0989" h="590098" fill="none" extrusionOk="0">
                <a:moveTo>
                  <a:pt x="0" y="0"/>
                </a:moveTo>
                <a:cubicBezTo>
                  <a:pt x="249950" y="7006"/>
                  <a:pt x="363778" y="-12254"/>
                  <a:pt x="585388" y="0"/>
                </a:cubicBezTo>
                <a:cubicBezTo>
                  <a:pt x="806998" y="12254"/>
                  <a:pt x="1048873" y="24052"/>
                  <a:pt x="1201586" y="0"/>
                </a:cubicBezTo>
                <a:cubicBezTo>
                  <a:pt x="1354299" y="-24052"/>
                  <a:pt x="1707088" y="-11584"/>
                  <a:pt x="1848593" y="0"/>
                </a:cubicBezTo>
                <a:cubicBezTo>
                  <a:pt x="1990098" y="11584"/>
                  <a:pt x="2289529" y="18023"/>
                  <a:pt x="2495601" y="0"/>
                </a:cubicBezTo>
                <a:cubicBezTo>
                  <a:pt x="2701673" y="-18023"/>
                  <a:pt x="2866107" y="-3511"/>
                  <a:pt x="3080989" y="0"/>
                </a:cubicBezTo>
                <a:cubicBezTo>
                  <a:pt x="3088373" y="179687"/>
                  <a:pt x="3074537" y="394301"/>
                  <a:pt x="3080989" y="590098"/>
                </a:cubicBezTo>
                <a:cubicBezTo>
                  <a:pt x="2772995" y="593440"/>
                  <a:pt x="2615285" y="586872"/>
                  <a:pt x="2403171" y="590098"/>
                </a:cubicBezTo>
                <a:cubicBezTo>
                  <a:pt x="2191057" y="593324"/>
                  <a:pt x="1927922" y="573007"/>
                  <a:pt x="1725354" y="590098"/>
                </a:cubicBezTo>
                <a:cubicBezTo>
                  <a:pt x="1522786" y="607189"/>
                  <a:pt x="1389118" y="589385"/>
                  <a:pt x="1109156" y="590098"/>
                </a:cubicBezTo>
                <a:cubicBezTo>
                  <a:pt x="829194" y="590811"/>
                  <a:pt x="257517" y="607945"/>
                  <a:pt x="0" y="590098"/>
                </a:cubicBezTo>
                <a:cubicBezTo>
                  <a:pt x="18539" y="358882"/>
                  <a:pt x="11144" y="237170"/>
                  <a:pt x="0" y="0"/>
                </a:cubicBezTo>
                <a:close/>
              </a:path>
              <a:path w="3080989" h="590098" stroke="0" extrusionOk="0">
                <a:moveTo>
                  <a:pt x="0" y="0"/>
                </a:moveTo>
                <a:cubicBezTo>
                  <a:pt x="279713" y="-25787"/>
                  <a:pt x="324365" y="-7874"/>
                  <a:pt x="585388" y="0"/>
                </a:cubicBezTo>
                <a:cubicBezTo>
                  <a:pt x="846411" y="7874"/>
                  <a:pt x="944197" y="16866"/>
                  <a:pt x="1109156" y="0"/>
                </a:cubicBezTo>
                <a:cubicBezTo>
                  <a:pt x="1274115" y="-16866"/>
                  <a:pt x="1575112" y="7295"/>
                  <a:pt x="1786974" y="0"/>
                </a:cubicBezTo>
                <a:cubicBezTo>
                  <a:pt x="1998836" y="-7295"/>
                  <a:pt x="2090424" y="6482"/>
                  <a:pt x="2372362" y="0"/>
                </a:cubicBezTo>
                <a:cubicBezTo>
                  <a:pt x="2654300" y="-6482"/>
                  <a:pt x="2826159" y="-12556"/>
                  <a:pt x="3080989" y="0"/>
                </a:cubicBezTo>
                <a:cubicBezTo>
                  <a:pt x="3090491" y="135567"/>
                  <a:pt x="3061057" y="426301"/>
                  <a:pt x="3080989" y="590098"/>
                </a:cubicBezTo>
                <a:cubicBezTo>
                  <a:pt x="2834542" y="571280"/>
                  <a:pt x="2651599" y="616810"/>
                  <a:pt x="2464791" y="590098"/>
                </a:cubicBezTo>
                <a:cubicBezTo>
                  <a:pt x="2277983" y="563386"/>
                  <a:pt x="1952682" y="570587"/>
                  <a:pt x="1786974" y="590098"/>
                </a:cubicBezTo>
                <a:cubicBezTo>
                  <a:pt x="1621266" y="609609"/>
                  <a:pt x="1484917" y="603193"/>
                  <a:pt x="1263205" y="590098"/>
                </a:cubicBezTo>
                <a:cubicBezTo>
                  <a:pt x="1041493" y="577003"/>
                  <a:pt x="806412" y="604303"/>
                  <a:pt x="647008" y="590098"/>
                </a:cubicBezTo>
                <a:cubicBezTo>
                  <a:pt x="487604" y="575893"/>
                  <a:pt x="318824" y="578114"/>
                  <a:pt x="0" y="590098"/>
                </a:cubicBezTo>
                <a:cubicBezTo>
                  <a:pt x="2596" y="351364"/>
                  <a:pt x="-3714" y="216646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solidFill>
              <a:schemeClr val="tx1">
                <a:alpha val="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questions.csv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8B254F-D97E-E557-949F-8CBDDF681B59}"/>
              </a:ext>
            </a:extLst>
          </p:cNvPr>
          <p:cNvSpPr txBox="1">
            <a:spLocks/>
          </p:cNvSpPr>
          <p:nvPr/>
        </p:nvSpPr>
        <p:spPr>
          <a:xfrm>
            <a:off x="2743160" y="5177936"/>
            <a:ext cx="689743" cy="590092"/>
          </a:xfrm>
          <a:custGeom>
            <a:avLst/>
            <a:gdLst>
              <a:gd name="connsiteX0" fmla="*/ 0 w 689743"/>
              <a:gd name="connsiteY0" fmla="*/ 0 h 590092"/>
              <a:gd name="connsiteX1" fmla="*/ 689743 w 689743"/>
              <a:gd name="connsiteY1" fmla="*/ 0 h 590092"/>
              <a:gd name="connsiteX2" fmla="*/ 689743 w 689743"/>
              <a:gd name="connsiteY2" fmla="*/ 590092 h 590092"/>
              <a:gd name="connsiteX3" fmla="*/ 0 w 689743"/>
              <a:gd name="connsiteY3" fmla="*/ 590092 h 590092"/>
              <a:gd name="connsiteX4" fmla="*/ 0 w 689743"/>
              <a:gd name="connsiteY4" fmla="*/ 0 h 59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743" h="590092" fill="none" extrusionOk="0">
                <a:moveTo>
                  <a:pt x="0" y="0"/>
                </a:moveTo>
                <a:cubicBezTo>
                  <a:pt x="204758" y="26536"/>
                  <a:pt x="535802" y="-19828"/>
                  <a:pt x="689743" y="0"/>
                </a:cubicBezTo>
                <a:cubicBezTo>
                  <a:pt x="665798" y="185122"/>
                  <a:pt x="676103" y="430269"/>
                  <a:pt x="689743" y="590092"/>
                </a:cubicBezTo>
                <a:cubicBezTo>
                  <a:pt x="359652" y="570084"/>
                  <a:pt x="316515" y="623680"/>
                  <a:pt x="0" y="590092"/>
                </a:cubicBezTo>
                <a:cubicBezTo>
                  <a:pt x="-4429" y="402810"/>
                  <a:pt x="17899" y="128702"/>
                  <a:pt x="0" y="0"/>
                </a:cubicBezTo>
                <a:close/>
              </a:path>
              <a:path w="689743" h="590092" stroke="0" extrusionOk="0">
                <a:moveTo>
                  <a:pt x="0" y="0"/>
                </a:moveTo>
                <a:cubicBezTo>
                  <a:pt x="342401" y="25708"/>
                  <a:pt x="545986" y="16685"/>
                  <a:pt x="689743" y="0"/>
                </a:cubicBezTo>
                <a:cubicBezTo>
                  <a:pt x="680271" y="127445"/>
                  <a:pt x="702496" y="373853"/>
                  <a:pt x="689743" y="590092"/>
                </a:cubicBezTo>
                <a:cubicBezTo>
                  <a:pt x="423155" y="572658"/>
                  <a:pt x="208177" y="593179"/>
                  <a:pt x="0" y="590092"/>
                </a:cubicBezTo>
                <a:cubicBezTo>
                  <a:pt x="22999" y="373223"/>
                  <a:pt x="20265" y="243835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solidFill>
              <a:schemeClr val="tx1">
                <a:alpha val="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0070C0"/>
                </a:solidFill>
                <a:latin typeface="Ghibli" panose="02030502050405020303" pitchFamily="18" charset="77"/>
              </a:rPr>
              <a:t>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56ADDA-F0ED-ECBB-27DA-A248B2F6BBF3}"/>
              </a:ext>
            </a:extLst>
          </p:cNvPr>
          <p:cNvSpPr txBox="1">
            <a:spLocks/>
          </p:cNvSpPr>
          <p:nvPr/>
        </p:nvSpPr>
        <p:spPr>
          <a:xfrm>
            <a:off x="1743322" y="5177936"/>
            <a:ext cx="689743" cy="590092"/>
          </a:xfrm>
          <a:custGeom>
            <a:avLst/>
            <a:gdLst>
              <a:gd name="connsiteX0" fmla="*/ 0 w 689743"/>
              <a:gd name="connsiteY0" fmla="*/ 0 h 590092"/>
              <a:gd name="connsiteX1" fmla="*/ 689743 w 689743"/>
              <a:gd name="connsiteY1" fmla="*/ 0 h 590092"/>
              <a:gd name="connsiteX2" fmla="*/ 689743 w 689743"/>
              <a:gd name="connsiteY2" fmla="*/ 590092 h 590092"/>
              <a:gd name="connsiteX3" fmla="*/ 0 w 689743"/>
              <a:gd name="connsiteY3" fmla="*/ 590092 h 590092"/>
              <a:gd name="connsiteX4" fmla="*/ 0 w 689743"/>
              <a:gd name="connsiteY4" fmla="*/ 0 h 59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743" h="590092" fill="none" extrusionOk="0">
                <a:moveTo>
                  <a:pt x="0" y="0"/>
                </a:moveTo>
                <a:cubicBezTo>
                  <a:pt x="204758" y="26536"/>
                  <a:pt x="535802" y="-19828"/>
                  <a:pt x="689743" y="0"/>
                </a:cubicBezTo>
                <a:cubicBezTo>
                  <a:pt x="665798" y="185122"/>
                  <a:pt x="676103" y="430269"/>
                  <a:pt x="689743" y="590092"/>
                </a:cubicBezTo>
                <a:cubicBezTo>
                  <a:pt x="359652" y="570084"/>
                  <a:pt x="316515" y="623680"/>
                  <a:pt x="0" y="590092"/>
                </a:cubicBezTo>
                <a:cubicBezTo>
                  <a:pt x="-4429" y="402810"/>
                  <a:pt x="17899" y="128702"/>
                  <a:pt x="0" y="0"/>
                </a:cubicBezTo>
                <a:close/>
              </a:path>
              <a:path w="689743" h="590092" stroke="0" extrusionOk="0">
                <a:moveTo>
                  <a:pt x="0" y="0"/>
                </a:moveTo>
                <a:cubicBezTo>
                  <a:pt x="342401" y="25708"/>
                  <a:pt x="545986" y="16685"/>
                  <a:pt x="689743" y="0"/>
                </a:cubicBezTo>
                <a:cubicBezTo>
                  <a:pt x="680271" y="127445"/>
                  <a:pt x="702496" y="373853"/>
                  <a:pt x="689743" y="590092"/>
                </a:cubicBezTo>
                <a:cubicBezTo>
                  <a:pt x="423155" y="572658"/>
                  <a:pt x="208177" y="593179"/>
                  <a:pt x="0" y="590092"/>
                </a:cubicBezTo>
                <a:cubicBezTo>
                  <a:pt x="22999" y="373223"/>
                  <a:pt x="20265" y="243835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solidFill>
              <a:schemeClr val="tx1">
                <a:alpha val="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20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rgbClr val="00B050"/>
                </a:solidFill>
                <a:latin typeface="Ghibli" panose="02030502050405020303" pitchFamily="18" charset="77"/>
              </a:rPr>
              <a:t>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43C95B-741E-3ACD-42BE-E7D8C1BCFD39}"/>
              </a:ext>
            </a:extLst>
          </p:cNvPr>
          <p:cNvSpPr txBox="1"/>
          <p:nvPr/>
        </p:nvSpPr>
        <p:spPr>
          <a:xfrm>
            <a:off x="1743322" y="5874699"/>
            <a:ext cx="2689419" cy="590098"/>
          </a:xfrm>
          <a:custGeom>
            <a:avLst/>
            <a:gdLst>
              <a:gd name="connsiteX0" fmla="*/ 0 w 2689419"/>
              <a:gd name="connsiteY0" fmla="*/ 0 h 590098"/>
              <a:gd name="connsiteX1" fmla="*/ 645461 w 2689419"/>
              <a:gd name="connsiteY1" fmla="*/ 0 h 590098"/>
              <a:gd name="connsiteX2" fmla="*/ 1317815 w 2689419"/>
              <a:gd name="connsiteY2" fmla="*/ 0 h 590098"/>
              <a:gd name="connsiteX3" fmla="*/ 1990170 w 2689419"/>
              <a:gd name="connsiteY3" fmla="*/ 0 h 590098"/>
              <a:gd name="connsiteX4" fmla="*/ 2689419 w 2689419"/>
              <a:gd name="connsiteY4" fmla="*/ 0 h 590098"/>
              <a:gd name="connsiteX5" fmla="*/ 2689419 w 2689419"/>
              <a:gd name="connsiteY5" fmla="*/ 590098 h 590098"/>
              <a:gd name="connsiteX6" fmla="*/ 2017064 w 2689419"/>
              <a:gd name="connsiteY6" fmla="*/ 590098 h 590098"/>
              <a:gd name="connsiteX7" fmla="*/ 1398498 w 2689419"/>
              <a:gd name="connsiteY7" fmla="*/ 590098 h 590098"/>
              <a:gd name="connsiteX8" fmla="*/ 779932 w 2689419"/>
              <a:gd name="connsiteY8" fmla="*/ 590098 h 590098"/>
              <a:gd name="connsiteX9" fmla="*/ 0 w 2689419"/>
              <a:gd name="connsiteY9" fmla="*/ 590098 h 590098"/>
              <a:gd name="connsiteX10" fmla="*/ 0 w 2689419"/>
              <a:gd name="connsiteY10" fmla="*/ 0 h 59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9419" h="590098" fill="none" extrusionOk="0">
                <a:moveTo>
                  <a:pt x="0" y="0"/>
                </a:moveTo>
                <a:cubicBezTo>
                  <a:pt x="290286" y="-18257"/>
                  <a:pt x="335847" y="-21334"/>
                  <a:pt x="645461" y="0"/>
                </a:cubicBezTo>
                <a:cubicBezTo>
                  <a:pt x="955075" y="21334"/>
                  <a:pt x="1117914" y="26912"/>
                  <a:pt x="1317815" y="0"/>
                </a:cubicBezTo>
                <a:cubicBezTo>
                  <a:pt x="1517716" y="-26912"/>
                  <a:pt x="1730759" y="22719"/>
                  <a:pt x="1990170" y="0"/>
                </a:cubicBezTo>
                <a:cubicBezTo>
                  <a:pt x="2249582" y="-22719"/>
                  <a:pt x="2540657" y="-15945"/>
                  <a:pt x="2689419" y="0"/>
                </a:cubicBezTo>
                <a:cubicBezTo>
                  <a:pt x="2663835" y="149962"/>
                  <a:pt x="2665502" y="455808"/>
                  <a:pt x="2689419" y="590098"/>
                </a:cubicBezTo>
                <a:cubicBezTo>
                  <a:pt x="2461299" y="610959"/>
                  <a:pt x="2225423" y="585324"/>
                  <a:pt x="2017064" y="590098"/>
                </a:cubicBezTo>
                <a:cubicBezTo>
                  <a:pt x="1808706" y="594872"/>
                  <a:pt x="1555894" y="583282"/>
                  <a:pt x="1398498" y="590098"/>
                </a:cubicBezTo>
                <a:cubicBezTo>
                  <a:pt x="1241102" y="596914"/>
                  <a:pt x="912293" y="599277"/>
                  <a:pt x="779932" y="590098"/>
                </a:cubicBezTo>
                <a:cubicBezTo>
                  <a:pt x="647571" y="580919"/>
                  <a:pt x="176221" y="589687"/>
                  <a:pt x="0" y="590098"/>
                </a:cubicBezTo>
                <a:cubicBezTo>
                  <a:pt x="-25108" y="402262"/>
                  <a:pt x="13652" y="140154"/>
                  <a:pt x="0" y="0"/>
                </a:cubicBezTo>
                <a:close/>
              </a:path>
              <a:path w="2689419" h="590098" stroke="0" extrusionOk="0">
                <a:moveTo>
                  <a:pt x="0" y="0"/>
                </a:moveTo>
                <a:cubicBezTo>
                  <a:pt x="259727" y="21217"/>
                  <a:pt x="425112" y="-9980"/>
                  <a:pt x="645461" y="0"/>
                </a:cubicBezTo>
                <a:cubicBezTo>
                  <a:pt x="865810" y="9980"/>
                  <a:pt x="1077957" y="-20730"/>
                  <a:pt x="1237133" y="0"/>
                </a:cubicBezTo>
                <a:cubicBezTo>
                  <a:pt x="1396309" y="20730"/>
                  <a:pt x="1744363" y="-12254"/>
                  <a:pt x="1963276" y="0"/>
                </a:cubicBezTo>
                <a:cubicBezTo>
                  <a:pt x="2182189" y="12254"/>
                  <a:pt x="2418048" y="-20796"/>
                  <a:pt x="2689419" y="0"/>
                </a:cubicBezTo>
                <a:cubicBezTo>
                  <a:pt x="2691059" y="207162"/>
                  <a:pt x="2682675" y="389218"/>
                  <a:pt x="2689419" y="590098"/>
                </a:cubicBezTo>
                <a:cubicBezTo>
                  <a:pt x="2502216" y="598433"/>
                  <a:pt x="2366137" y="574711"/>
                  <a:pt x="2070853" y="590098"/>
                </a:cubicBezTo>
                <a:cubicBezTo>
                  <a:pt x="1775569" y="605485"/>
                  <a:pt x="1597558" y="608433"/>
                  <a:pt x="1452286" y="590098"/>
                </a:cubicBezTo>
                <a:cubicBezTo>
                  <a:pt x="1307014" y="571763"/>
                  <a:pt x="1003100" y="602310"/>
                  <a:pt x="726143" y="590098"/>
                </a:cubicBezTo>
                <a:cubicBezTo>
                  <a:pt x="449186" y="577886"/>
                  <a:pt x="300444" y="606034"/>
                  <a:pt x="0" y="590098"/>
                </a:cubicBezTo>
                <a:cubicBezTo>
                  <a:pt x="-17098" y="363501"/>
                  <a:pt x="-10161" y="239019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solidFill>
              <a:schemeClr val="tx1">
                <a:alpha val="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etl.py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5E55BC4-16D7-F710-EBD3-35F5D9C1D7C4}"/>
              </a:ext>
            </a:extLst>
          </p:cNvPr>
          <p:cNvCxnSpPr>
            <a:cxnSpLocks/>
          </p:cNvCxnSpPr>
          <p:nvPr/>
        </p:nvCxnSpPr>
        <p:spPr>
          <a:xfrm flipH="1" flipV="1">
            <a:off x="4431765" y="5489715"/>
            <a:ext cx="302202" cy="9028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7ABC0B6-F147-0051-CE32-5EF472D864B0}"/>
              </a:ext>
            </a:extLst>
          </p:cNvPr>
          <p:cNvCxnSpPr>
            <a:cxnSpLocks/>
          </p:cNvCxnSpPr>
          <p:nvPr/>
        </p:nvCxnSpPr>
        <p:spPr>
          <a:xfrm flipH="1" flipV="1">
            <a:off x="3432415" y="5468468"/>
            <a:ext cx="302202" cy="9028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1D97318-0A23-C6B6-129E-483CE395D8FA}"/>
              </a:ext>
            </a:extLst>
          </p:cNvPr>
          <p:cNvCxnSpPr>
            <a:cxnSpLocks/>
          </p:cNvCxnSpPr>
          <p:nvPr/>
        </p:nvCxnSpPr>
        <p:spPr>
          <a:xfrm flipH="1" flipV="1">
            <a:off x="2432089" y="5494229"/>
            <a:ext cx="302202" cy="9028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25AD16D8-FA15-E18D-2B46-4B540BA7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600" smtClean="0">
                <a:solidFill>
                  <a:srgbClr val="FFDD66"/>
                </a:solidFill>
                <a:latin typeface="Ghibli" panose="02030502050405020303" pitchFamily="18" charset="77"/>
              </a:rPr>
              <a:t>6</a:t>
            </a:fld>
            <a:endParaRPr lang="en-US" sz="1600" dirty="0">
              <a:solidFill>
                <a:srgbClr val="FFDD66"/>
              </a:solidFill>
              <a:latin typeface="Ghibli" panose="020305020504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435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5" grpId="0" uiExpand="1" build="allAtOnce" animBg="1"/>
      <p:bldP spid="15" grpId="0" animBg="1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CF213-91BB-DE86-2519-AFDB2C1B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4733B-CCC7-EEE7-E3FF-D2AEEE4537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EE2C287-594F-FD6E-9E8A-68831E32767E}"/>
              </a:ext>
            </a:extLst>
          </p:cNvPr>
          <p:cNvSpPr txBox="1"/>
          <p:nvPr/>
        </p:nvSpPr>
        <p:spPr>
          <a:xfrm>
            <a:off x="1139924" y="154517"/>
            <a:ext cx="9912151" cy="923330"/>
          </a:xfrm>
          <a:custGeom>
            <a:avLst/>
            <a:gdLst>
              <a:gd name="connsiteX0" fmla="*/ 0 w 9912151"/>
              <a:gd name="connsiteY0" fmla="*/ 0 h 923330"/>
              <a:gd name="connsiteX1" fmla="*/ 859053 w 9912151"/>
              <a:gd name="connsiteY1" fmla="*/ 0 h 923330"/>
              <a:gd name="connsiteX2" fmla="*/ 1321620 w 9912151"/>
              <a:gd name="connsiteY2" fmla="*/ 0 h 923330"/>
              <a:gd name="connsiteX3" fmla="*/ 1982430 w 9912151"/>
              <a:gd name="connsiteY3" fmla="*/ 0 h 923330"/>
              <a:gd name="connsiteX4" fmla="*/ 2742362 w 9912151"/>
              <a:gd name="connsiteY4" fmla="*/ 0 h 923330"/>
              <a:gd name="connsiteX5" fmla="*/ 3105807 w 9912151"/>
              <a:gd name="connsiteY5" fmla="*/ 0 h 923330"/>
              <a:gd name="connsiteX6" fmla="*/ 3469253 w 9912151"/>
              <a:gd name="connsiteY6" fmla="*/ 0 h 923330"/>
              <a:gd name="connsiteX7" fmla="*/ 4328306 w 9912151"/>
              <a:gd name="connsiteY7" fmla="*/ 0 h 923330"/>
              <a:gd name="connsiteX8" fmla="*/ 4989116 w 9912151"/>
              <a:gd name="connsiteY8" fmla="*/ 0 h 923330"/>
              <a:gd name="connsiteX9" fmla="*/ 5352562 w 9912151"/>
              <a:gd name="connsiteY9" fmla="*/ 0 h 923330"/>
              <a:gd name="connsiteX10" fmla="*/ 6013372 w 9912151"/>
              <a:gd name="connsiteY10" fmla="*/ 0 h 923330"/>
              <a:gd name="connsiteX11" fmla="*/ 6872425 w 9912151"/>
              <a:gd name="connsiteY11" fmla="*/ 0 h 923330"/>
              <a:gd name="connsiteX12" fmla="*/ 7434113 w 9912151"/>
              <a:gd name="connsiteY12" fmla="*/ 0 h 923330"/>
              <a:gd name="connsiteX13" fmla="*/ 7995802 w 9912151"/>
              <a:gd name="connsiteY13" fmla="*/ 0 h 923330"/>
              <a:gd name="connsiteX14" fmla="*/ 8656612 w 9912151"/>
              <a:gd name="connsiteY14" fmla="*/ 0 h 923330"/>
              <a:gd name="connsiteX15" fmla="*/ 9912151 w 9912151"/>
              <a:gd name="connsiteY15" fmla="*/ 0 h 923330"/>
              <a:gd name="connsiteX16" fmla="*/ 9912151 w 9912151"/>
              <a:gd name="connsiteY16" fmla="*/ 470898 h 923330"/>
              <a:gd name="connsiteX17" fmla="*/ 9912151 w 9912151"/>
              <a:gd name="connsiteY17" fmla="*/ 923330 h 923330"/>
              <a:gd name="connsiteX18" fmla="*/ 9350462 w 9912151"/>
              <a:gd name="connsiteY18" fmla="*/ 923330 h 923330"/>
              <a:gd name="connsiteX19" fmla="*/ 8887895 w 9912151"/>
              <a:gd name="connsiteY19" fmla="*/ 923330 h 923330"/>
              <a:gd name="connsiteX20" fmla="*/ 8028842 w 9912151"/>
              <a:gd name="connsiteY20" fmla="*/ 923330 h 923330"/>
              <a:gd name="connsiteX21" fmla="*/ 7368032 w 9912151"/>
              <a:gd name="connsiteY21" fmla="*/ 923330 h 923330"/>
              <a:gd name="connsiteX22" fmla="*/ 7004587 w 9912151"/>
              <a:gd name="connsiteY22" fmla="*/ 923330 h 923330"/>
              <a:gd name="connsiteX23" fmla="*/ 6343777 w 9912151"/>
              <a:gd name="connsiteY23" fmla="*/ 923330 h 923330"/>
              <a:gd name="connsiteX24" fmla="*/ 5782088 w 9912151"/>
              <a:gd name="connsiteY24" fmla="*/ 923330 h 923330"/>
              <a:gd name="connsiteX25" fmla="*/ 5220400 w 9912151"/>
              <a:gd name="connsiteY25" fmla="*/ 923330 h 923330"/>
              <a:gd name="connsiteX26" fmla="*/ 4658711 w 9912151"/>
              <a:gd name="connsiteY26" fmla="*/ 923330 h 923330"/>
              <a:gd name="connsiteX27" fmla="*/ 4097022 w 9912151"/>
              <a:gd name="connsiteY27" fmla="*/ 923330 h 923330"/>
              <a:gd name="connsiteX28" fmla="*/ 3337091 w 9912151"/>
              <a:gd name="connsiteY28" fmla="*/ 923330 h 923330"/>
              <a:gd name="connsiteX29" fmla="*/ 2676281 w 9912151"/>
              <a:gd name="connsiteY29" fmla="*/ 923330 h 923330"/>
              <a:gd name="connsiteX30" fmla="*/ 2312835 w 9912151"/>
              <a:gd name="connsiteY30" fmla="*/ 923330 h 923330"/>
              <a:gd name="connsiteX31" fmla="*/ 1751147 w 9912151"/>
              <a:gd name="connsiteY31" fmla="*/ 923330 h 923330"/>
              <a:gd name="connsiteX32" fmla="*/ 991215 w 9912151"/>
              <a:gd name="connsiteY32" fmla="*/ 923330 h 923330"/>
              <a:gd name="connsiteX33" fmla="*/ 0 w 9912151"/>
              <a:gd name="connsiteY33" fmla="*/ 923330 h 923330"/>
              <a:gd name="connsiteX34" fmla="*/ 0 w 9912151"/>
              <a:gd name="connsiteY34" fmla="*/ 443198 h 923330"/>
              <a:gd name="connsiteX35" fmla="*/ 0 w 9912151"/>
              <a:gd name="connsiteY35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12151" h="923330" fill="none" extrusionOk="0">
                <a:moveTo>
                  <a:pt x="0" y="0"/>
                </a:moveTo>
                <a:cubicBezTo>
                  <a:pt x="183423" y="-23532"/>
                  <a:pt x="672803" y="26576"/>
                  <a:pt x="859053" y="0"/>
                </a:cubicBezTo>
                <a:cubicBezTo>
                  <a:pt x="1045303" y="-26576"/>
                  <a:pt x="1221377" y="-6923"/>
                  <a:pt x="1321620" y="0"/>
                </a:cubicBezTo>
                <a:cubicBezTo>
                  <a:pt x="1421863" y="6923"/>
                  <a:pt x="1760979" y="18532"/>
                  <a:pt x="1982430" y="0"/>
                </a:cubicBezTo>
                <a:cubicBezTo>
                  <a:pt x="2203881" y="-18532"/>
                  <a:pt x="2523366" y="-30399"/>
                  <a:pt x="2742362" y="0"/>
                </a:cubicBezTo>
                <a:cubicBezTo>
                  <a:pt x="2961358" y="30399"/>
                  <a:pt x="2989481" y="-4208"/>
                  <a:pt x="3105807" y="0"/>
                </a:cubicBezTo>
                <a:cubicBezTo>
                  <a:pt x="3222134" y="4208"/>
                  <a:pt x="3295638" y="-8362"/>
                  <a:pt x="3469253" y="0"/>
                </a:cubicBezTo>
                <a:cubicBezTo>
                  <a:pt x="3642868" y="8362"/>
                  <a:pt x="4074291" y="-25180"/>
                  <a:pt x="4328306" y="0"/>
                </a:cubicBezTo>
                <a:cubicBezTo>
                  <a:pt x="4582321" y="25180"/>
                  <a:pt x="4748356" y="-14766"/>
                  <a:pt x="4989116" y="0"/>
                </a:cubicBezTo>
                <a:cubicBezTo>
                  <a:pt x="5229876" y="14766"/>
                  <a:pt x="5225520" y="-15985"/>
                  <a:pt x="5352562" y="0"/>
                </a:cubicBezTo>
                <a:cubicBezTo>
                  <a:pt x="5479604" y="15985"/>
                  <a:pt x="5837292" y="28708"/>
                  <a:pt x="6013372" y="0"/>
                </a:cubicBezTo>
                <a:cubicBezTo>
                  <a:pt x="6189452" y="-28708"/>
                  <a:pt x="6528728" y="13498"/>
                  <a:pt x="6872425" y="0"/>
                </a:cubicBezTo>
                <a:cubicBezTo>
                  <a:pt x="7216122" y="-13498"/>
                  <a:pt x="7212972" y="-4974"/>
                  <a:pt x="7434113" y="0"/>
                </a:cubicBezTo>
                <a:cubicBezTo>
                  <a:pt x="7655254" y="4974"/>
                  <a:pt x="7831770" y="-11901"/>
                  <a:pt x="7995802" y="0"/>
                </a:cubicBezTo>
                <a:cubicBezTo>
                  <a:pt x="8159834" y="11901"/>
                  <a:pt x="8438382" y="22280"/>
                  <a:pt x="8656612" y="0"/>
                </a:cubicBezTo>
                <a:cubicBezTo>
                  <a:pt x="8874842" y="-22280"/>
                  <a:pt x="9510058" y="-20229"/>
                  <a:pt x="9912151" y="0"/>
                </a:cubicBezTo>
                <a:cubicBezTo>
                  <a:pt x="9899442" y="156589"/>
                  <a:pt x="9909573" y="275755"/>
                  <a:pt x="9912151" y="470898"/>
                </a:cubicBezTo>
                <a:cubicBezTo>
                  <a:pt x="9914729" y="666041"/>
                  <a:pt x="9894134" y="704265"/>
                  <a:pt x="9912151" y="923330"/>
                </a:cubicBezTo>
                <a:cubicBezTo>
                  <a:pt x="9663097" y="936067"/>
                  <a:pt x="9489167" y="915342"/>
                  <a:pt x="9350462" y="923330"/>
                </a:cubicBezTo>
                <a:cubicBezTo>
                  <a:pt x="9211757" y="931318"/>
                  <a:pt x="9102650" y="923663"/>
                  <a:pt x="8887895" y="923330"/>
                </a:cubicBezTo>
                <a:cubicBezTo>
                  <a:pt x="8673140" y="922997"/>
                  <a:pt x="8298430" y="918785"/>
                  <a:pt x="8028842" y="923330"/>
                </a:cubicBezTo>
                <a:cubicBezTo>
                  <a:pt x="7759254" y="927875"/>
                  <a:pt x="7556642" y="925699"/>
                  <a:pt x="7368032" y="923330"/>
                </a:cubicBezTo>
                <a:cubicBezTo>
                  <a:pt x="7179422" y="920962"/>
                  <a:pt x="7077621" y="937818"/>
                  <a:pt x="7004587" y="923330"/>
                </a:cubicBezTo>
                <a:cubicBezTo>
                  <a:pt x="6931554" y="908842"/>
                  <a:pt x="6488113" y="910422"/>
                  <a:pt x="6343777" y="923330"/>
                </a:cubicBezTo>
                <a:cubicBezTo>
                  <a:pt x="6199441" y="936239"/>
                  <a:pt x="5909150" y="930500"/>
                  <a:pt x="5782088" y="923330"/>
                </a:cubicBezTo>
                <a:cubicBezTo>
                  <a:pt x="5655026" y="916160"/>
                  <a:pt x="5373756" y="939697"/>
                  <a:pt x="5220400" y="923330"/>
                </a:cubicBezTo>
                <a:cubicBezTo>
                  <a:pt x="5067044" y="906963"/>
                  <a:pt x="4777170" y="926502"/>
                  <a:pt x="4658711" y="923330"/>
                </a:cubicBezTo>
                <a:cubicBezTo>
                  <a:pt x="4540252" y="920158"/>
                  <a:pt x="4356078" y="911639"/>
                  <a:pt x="4097022" y="923330"/>
                </a:cubicBezTo>
                <a:cubicBezTo>
                  <a:pt x="3837966" y="935021"/>
                  <a:pt x="3713961" y="908414"/>
                  <a:pt x="3337091" y="923330"/>
                </a:cubicBezTo>
                <a:cubicBezTo>
                  <a:pt x="2960221" y="938246"/>
                  <a:pt x="2993884" y="922538"/>
                  <a:pt x="2676281" y="923330"/>
                </a:cubicBezTo>
                <a:cubicBezTo>
                  <a:pt x="2358678" y="924123"/>
                  <a:pt x="2493636" y="911620"/>
                  <a:pt x="2312835" y="923330"/>
                </a:cubicBezTo>
                <a:cubicBezTo>
                  <a:pt x="2132034" y="935040"/>
                  <a:pt x="1995159" y="922060"/>
                  <a:pt x="1751147" y="923330"/>
                </a:cubicBezTo>
                <a:cubicBezTo>
                  <a:pt x="1507135" y="924600"/>
                  <a:pt x="1319737" y="944096"/>
                  <a:pt x="991215" y="923330"/>
                </a:cubicBezTo>
                <a:cubicBezTo>
                  <a:pt x="662693" y="902564"/>
                  <a:pt x="472890" y="887825"/>
                  <a:pt x="0" y="923330"/>
                </a:cubicBezTo>
                <a:cubicBezTo>
                  <a:pt x="11812" y="805939"/>
                  <a:pt x="11638" y="543602"/>
                  <a:pt x="0" y="443198"/>
                </a:cubicBezTo>
                <a:cubicBezTo>
                  <a:pt x="-11638" y="342794"/>
                  <a:pt x="-7524" y="122304"/>
                  <a:pt x="0" y="0"/>
                </a:cubicBezTo>
                <a:close/>
              </a:path>
              <a:path w="9912151" h="923330" stroke="0" extrusionOk="0">
                <a:moveTo>
                  <a:pt x="0" y="0"/>
                </a:moveTo>
                <a:cubicBezTo>
                  <a:pt x="229972" y="26303"/>
                  <a:pt x="447413" y="2219"/>
                  <a:pt x="561689" y="0"/>
                </a:cubicBezTo>
                <a:cubicBezTo>
                  <a:pt x="675965" y="-2219"/>
                  <a:pt x="790173" y="13346"/>
                  <a:pt x="925134" y="0"/>
                </a:cubicBezTo>
                <a:cubicBezTo>
                  <a:pt x="1060096" y="-13346"/>
                  <a:pt x="1489391" y="25918"/>
                  <a:pt x="1784187" y="0"/>
                </a:cubicBezTo>
                <a:cubicBezTo>
                  <a:pt x="2078983" y="-25918"/>
                  <a:pt x="2230936" y="-10362"/>
                  <a:pt x="2345876" y="0"/>
                </a:cubicBezTo>
                <a:cubicBezTo>
                  <a:pt x="2460816" y="10362"/>
                  <a:pt x="2680889" y="-23582"/>
                  <a:pt x="2907564" y="0"/>
                </a:cubicBezTo>
                <a:cubicBezTo>
                  <a:pt x="3134239" y="23582"/>
                  <a:pt x="3545881" y="31425"/>
                  <a:pt x="3766617" y="0"/>
                </a:cubicBezTo>
                <a:cubicBezTo>
                  <a:pt x="3987353" y="-31425"/>
                  <a:pt x="4033624" y="8658"/>
                  <a:pt x="4229184" y="0"/>
                </a:cubicBezTo>
                <a:cubicBezTo>
                  <a:pt x="4424744" y="-8658"/>
                  <a:pt x="4660514" y="38240"/>
                  <a:pt x="5088238" y="0"/>
                </a:cubicBezTo>
                <a:cubicBezTo>
                  <a:pt x="5515962" y="-38240"/>
                  <a:pt x="5676252" y="-41135"/>
                  <a:pt x="5947291" y="0"/>
                </a:cubicBezTo>
                <a:cubicBezTo>
                  <a:pt x="6218330" y="41135"/>
                  <a:pt x="6348860" y="9873"/>
                  <a:pt x="6608101" y="0"/>
                </a:cubicBezTo>
                <a:cubicBezTo>
                  <a:pt x="6867342" y="-9873"/>
                  <a:pt x="7256522" y="-24106"/>
                  <a:pt x="7467154" y="0"/>
                </a:cubicBezTo>
                <a:cubicBezTo>
                  <a:pt x="7677786" y="24106"/>
                  <a:pt x="7780371" y="-1038"/>
                  <a:pt x="8028842" y="0"/>
                </a:cubicBezTo>
                <a:cubicBezTo>
                  <a:pt x="8277313" y="1038"/>
                  <a:pt x="8430375" y="23705"/>
                  <a:pt x="8590531" y="0"/>
                </a:cubicBezTo>
                <a:cubicBezTo>
                  <a:pt x="8750687" y="-23705"/>
                  <a:pt x="9135807" y="6965"/>
                  <a:pt x="9350462" y="0"/>
                </a:cubicBezTo>
                <a:cubicBezTo>
                  <a:pt x="9565117" y="-6965"/>
                  <a:pt x="9667801" y="18351"/>
                  <a:pt x="9912151" y="0"/>
                </a:cubicBezTo>
                <a:cubicBezTo>
                  <a:pt x="9924605" y="236551"/>
                  <a:pt x="9914486" y="350972"/>
                  <a:pt x="9912151" y="480132"/>
                </a:cubicBezTo>
                <a:cubicBezTo>
                  <a:pt x="9909816" y="609292"/>
                  <a:pt x="9923533" y="814576"/>
                  <a:pt x="9912151" y="923330"/>
                </a:cubicBezTo>
                <a:cubicBezTo>
                  <a:pt x="9652194" y="891995"/>
                  <a:pt x="9445941" y="888075"/>
                  <a:pt x="9152219" y="923330"/>
                </a:cubicBezTo>
                <a:cubicBezTo>
                  <a:pt x="8858497" y="958585"/>
                  <a:pt x="8895470" y="941444"/>
                  <a:pt x="8788774" y="923330"/>
                </a:cubicBezTo>
                <a:cubicBezTo>
                  <a:pt x="8682079" y="905216"/>
                  <a:pt x="8451211" y="920469"/>
                  <a:pt x="8326207" y="923330"/>
                </a:cubicBezTo>
                <a:cubicBezTo>
                  <a:pt x="8201203" y="926191"/>
                  <a:pt x="7853588" y="885742"/>
                  <a:pt x="7467154" y="923330"/>
                </a:cubicBezTo>
                <a:cubicBezTo>
                  <a:pt x="7080720" y="960918"/>
                  <a:pt x="7071749" y="904217"/>
                  <a:pt x="6806344" y="923330"/>
                </a:cubicBezTo>
                <a:cubicBezTo>
                  <a:pt x="6540939" y="942444"/>
                  <a:pt x="6479795" y="923512"/>
                  <a:pt x="6343777" y="923330"/>
                </a:cubicBezTo>
                <a:cubicBezTo>
                  <a:pt x="6207759" y="923148"/>
                  <a:pt x="5989312" y="947711"/>
                  <a:pt x="5682967" y="923330"/>
                </a:cubicBezTo>
                <a:cubicBezTo>
                  <a:pt x="5376622" y="898950"/>
                  <a:pt x="5433177" y="906240"/>
                  <a:pt x="5319521" y="923330"/>
                </a:cubicBezTo>
                <a:cubicBezTo>
                  <a:pt x="5205865" y="940420"/>
                  <a:pt x="5131135" y="933904"/>
                  <a:pt x="4956076" y="923330"/>
                </a:cubicBezTo>
                <a:cubicBezTo>
                  <a:pt x="4781018" y="912756"/>
                  <a:pt x="4440398" y="896836"/>
                  <a:pt x="4295265" y="923330"/>
                </a:cubicBezTo>
                <a:cubicBezTo>
                  <a:pt x="4150132" y="949824"/>
                  <a:pt x="4043623" y="937897"/>
                  <a:pt x="3832698" y="923330"/>
                </a:cubicBezTo>
                <a:cubicBezTo>
                  <a:pt x="3621773" y="908763"/>
                  <a:pt x="3452696" y="927341"/>
                  <a:pt x="3072767" y="923330"/>
                </a:cubicBezTo>
                <a:cubicBezTo>
                  <a:pt x="2692838" y="919319"/>
                  <a:pt x="2740819" y="937670"/>
                  <a:pt x="2610200" y="923330"/>
                </a:cubicBezTo>
                <a:cubicBezTo>
                  <a:pt x="2479581" y="908990"/>
                  <a:pt x="2122849" y="917039"/>
                  <a:pt x="1850268" y="923330"/>
                </a:cubicBezTo>
                <a:cubicBezTo>
                  <a:pt x="1577687" y="929621"/>
                  <a:pt x="1560508" y="910010"/>
                  <a:pt x="1486823" y="923330"/>
                </a:cubicBezTo>
                <a:cubicBezTo>
                  <a:pt x="1413138" y="936650"/>
                  <a:pt x="974782" y="898725"/>
                  <a:pt x="726891" y="923330"/>
                </a:cubicBezTo>
                <a:cubicBezTo>
                  <a:pt x="479000" y="947935"/>
                  <a:pt x="276752" y="945880"/>
                  <a:pt x="0" y="923330"/>
                </a:cubicBezTo>
                <a:cubicBezTo>
                  <a:pt x="96" y="712000"/>
                  <a:pt x="-17204" y="597394"/>
                  <a:pt x="0" y="489365"/>
                </a:cubicBezTo>
                <a:cubicBezTo>
                  <a:pt x="17204" y="381337"/>
                  <a:pt x="11139" y="139986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r>
              <a:rPr lang="fr-FR" sz="5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Authentification et rôles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9B20769-95C4-EB5C-8D4B-5B45267C9792}"/>
              </a:ext>
            </a:extLst>
          </p:cNvPr>
          <p:cNvSpPr txBox="1"/>
          <p:nvPr/>
        </p:nvSpPr>
        <p:spPr>
          <a:xfrm>
            <a:off x="3385130" y="1717840"/>
            <a:ext cx="5421737" cy="4468083"/>
          </a:xfrm>
          <a:custGeom>
            <a:avLst/>
            <a:gdLst>
              <a:gd name="connsiteX0" fmla="*/ 0 w 5421737"/>
              <a:gd name="connsiteY0" fmla="*/ 0 h 4468083"/>
              <a:gd name="connsiteX1" fmla="*/ 515065 w 5421737"/>
              <a:gd name="connsiteY1" fmla="*/ 0 h 4468083"/>
              <a:gd name="connsiteX2" fmla="*/ 1247000 w 5421737"/>
              <a:gd name="connsiteY2" fmla="*/ 0 h 4468083"/>
              <a:gd name="connsiteX3" fmla="*/ 1870499 w 5421737"/>
              <a:gd name="connsiteY3" fmla="*/ 0 h 4468083"/>
              <a:gd name="connsiteX4" fmla="*/ 2548216 w 5421737"/>
              <a:gd name="connsiteY4" fmla="*/ 0 h 4468083"/>
              <a:gd name="connsiteX5" fmla="*/ 3334368 w 5421737"/>
              <a:gd name="connsiteY5" fmla="*/ 0 h 4468083"/>
              <a:gd name="connsiteX6" fmla="*/ 3903651 w 5421737"/>
              <a:gd name="connsiteY6" fmla="*/ 0 h 4468083"/>
              <a:gd name="connsiteX7" fmla="*/ 4635585 w 5421737"/>
              <a:gd name="connsiteY7" fmla="*/ 0 h 4468083"/>
              <a:gd name="connsiteX8" fmla="*/ 5421737 w 5421737"/>
              <a:gd name="connsiteY8" fmla="*/ 0 h 4468083"/>
              <a:gd name="connsiteX9" fmla="*/ 5421737 w 5421737"/>
              <a:gd name="connsiteY9" fmla="*/ 638298 h 4468083"/>
              <a:gd name="connsiteX10" fmla="*/ 5421737 w 5421737"/>
              <a:gd name="connsiteY10" fmla="*/ 1276595 h 4468083"/>
              <a:gd name="connsiteX11" fmla="*/ 5421737 w 5421737"/>
              <a:gd name="connsiteY11" fmla="*/ 1825531 h 4468083"/>
              <a:gd name="connsiteX12" fmla="*/ 5421737 w 5421737"/>
              <a:gd name="connsiteY12" fmla="*/ 2553190 h 4468083"/>
              <a:gd name="connsiteX13" fmla="*/ 5421737 w 5421737"/>
              <a:gd name="connsiteY13" fmla="*/ 3191488 h 4468083"/>
              <a:gd name="connsiteX14" fmla="*/ 5421737 w 5421737"/>
              <a:gd name="connsiteY14" fmla="*/ 3919147 h 4468083"/>
              <a:gd name="connsiteX15" fmla="*/ 5421737 w 5421737"/>
              <a:gd name="connsiteY15" fmla="*/ 4468083 h 4468083"/>
              <a:gd name="connsiteX16" fmla="*/ 4798237 w 5421737"/>
              <a:gd name="connsiteY16" fmla="*/ 4468083 h 4468083"/>
              <a:gd name="connsiteX17" fmla="*/ 4174737 w 5421737"/>
              <a:gd name="connsiteY17" fmla="*/ 4468083 h 4468083"/>
              <a:gd name="connsiteX18" fmla="*/ 3442803 w 5421737"/>
              <a:gd name="connsiteY18" fmla="*/ 4468083 h 4468083"/>
              <a:gd name="connsiteX19" fmla="*/ 2765086 w 5421737"/>
              <a:gd name="connsiteY19" fmla="*/ 4468083 h 4468083"/>
              <a:gd name="connsiteX20" fmla="*/ 1978934 w 5421737"/>
              <a:gd name="connsiteY20" fmla="*/ 4468083 h 4468083"/>
              <a:gd name="connsiteX21" fmla="*/ 1192782 w 5421737"/>
              <a:gd name="connsiteY21" fmla="*/ 4468083 h 4468083"/>
              <a:gd name="connsiteX22" fmla="*/ 0 w 5421737"/>
              <a:gd name="connsiteY22" fmla="*/ 4468083 h 4468083"/>
              <a:gd name="connsiteX23" fmla="*/ 0 w 5421737"/>
              <a:gd name="connsiteY23" fmla="*/ 3785105 h 4468083"/>
              <a:gd name="connsiteX24" fmla="*/ 0 w 5421737"/>
              <a:gd name="connsiteY24" fmla="*/ 3102126 h 4468083"/>
              <a:gd name="connsiteX25" fmla="*/ 0 w 5421737"/>
              <a:gd name="connsiteY25" fmla="*/ 2463829 h 4468083"/>
              <a:gd name="connsiteX26" fmla="*/ 0 w 5421737"/>
              <a:gd name="connsiteY26" fmla="*/ 1825531 h 4468083"/>
              <a:gd name="connsiteX27" fmla="*/ 0 w 5421737"/>
              <a:gd name="connsiteY27" fmla="*/ 1187233 h 4468083"/>
              <a:gd name="connsiteX28" fmla="*/ 0 w 5421737"/>
              <a:gd name="connsiteY28" fmla="*/ 682978 h 4468083"/>
              <a:gd name="connsiteX29" fmla="*/ 0 w 5421737"/>
              <a:gd name="connsiteY29" fmla="*/ 0 h 446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21737" h="4468083" fill="none" extrusionOk="0">
                <a:moveTo>
                  <a:pt x="0" y="0"/>
                </a:moveTo>
                <a:cubicBezTo>
                  <a:pt x="137194" y="-9708"/>
                  <a:pt x="342622" y="-9801"/>
                  <a:pt x="515065" y="0"/>
                </a:cubicBezTo>
                <a:cubicBezTo>
                  <a:pt x="687508" y="9801"/>
                  <a:pt x="927426" y="33960"/>
                  <a:pt x="1247000" y="0"/>
                </a:cubicBezTo>
                <a:cubicBezTo>
                  <a:pt x="1566575" y="-33960"/>
                  <a:pt x="1693403" y="-24336"/>
                  <a:pt x="1870499" y="0"/>
                </a:cubicBezTo>
                <a:cubicBezTo>
                  <a:pt x="2047595" y="24336"/>
                  <a:pt x="2364936" y="-12470"/>
                  <a:pt x="2548216" y="0"/>
                </a:cubicBezTo>
                <a:cubicBezTo>
                  <a:pt x="2731496" y="12470"/>
                  <a:pt x="3171286" y="-33332"/>
                  <a:pt x="3334368" y="0"/>
                </a:cubicBezTo>
                <a:cubicBezTo>
                  <a:pt x="3497450" y="33332"/>
                  <a:pt x="3629261" y="4093"/>
                  <a:pt x="3903651" y="0"/>
                </a:cubicBezTo>
                <a:cubicBezTo>
                  <a:pt x="4178041" y="-4093"/>
                  <a:pt x="4476853" y="-10902"/>
                  <a:pt x="4635585" y="0"/>
                </a:cubicBezTo>
                <a:cubicBezTo>
                  <a:pt x="4794317" y="10902"/>
                  <a:pt x="5082706" y="-5664"/>
                  <a:pt x="5421737" y="0"/>
                </a:cubicBezTo>
                <a:cubicBezTo>
                  <a:pt x="5406393" y="240549"/>
                  <a:pt x="5413047" y="351531"/>
                  <a:pt x="5421737" y="638298"/>
                </a:cubicBezTo>
                <a:cubicBezTo>
                  <a:pt x="5430427" y="925065"/>
                  <a:pt x="5395190" y="995495"/>
                  <a:pt x="5421737" y="1276595"/>
                </a:cubicBezTo>
                <a:cubicBezTo>
                  <a:pt x="5448284" y="1557695"/>
                  <a:pt x="5395438" y="1651945"/>
                  <a:pt x="5421737" y="1825531"/>
                </a:cubicBezTo>
                <a:cubicBezTo>
                  <a:pt x="5448036" y="1999117"/>
                  <a:pt x="5441951" y="2251884"/>
                  <a:pt x="5421737" y="2553190"/>
                </a:cubicBezTo>
                <a:cubicBezTo>
                  <a:pt x="5401523" y="2854496"/>
                  <a:pt x="5408998" y="3050429"/>
                  <a:pt x="5421737" y="3191488"/>
                </a:cubicBezTo>
                <a:cubicBezTo>
                  <a:pt x="5434476" y="3332547"/>
                  <a:pt x="5411098" y="3700173"/>
                  <a:pt x="5421737" y="3919147"/>
                </a:cubicBezTo>
                <a:cubicBezTo>
                  <a:pt x="5432376" y="4138121"/>
                  <a:pt x="5397753" y="4221065"/>
                  <a:pt x="5421737" y="4468083"/>
                </a:cubicBezTo>
                <a:cubicBezTo>
                  <a:pt x="5236831" y="4482075"/>
                  <a:pt x="4990729" y="4444250"/>
                  <a:pt x="4798237" y="4468083"/>
                </a:cubicBezTo>
                <a:cubicBezTo>
                  <a:pt x="4605745" y="4491916"/>
                  <a:pt x="4306927" y="4480278"/>
                  <a:pt x="4174737" y="4468083"/>
                </a:cubicBezTo>
                <a:cubicBezTo>
                  <a:pt x="4042547" y="4455888"/>
                  <a:pt x="3706022" y="4494547"/>
                  <a:pt x="3442803" y="4468083"/>
                </a:cubicBezTo>
                <a:cubicBezTo>
                  <a:pt x="3179584" y="4441619"/>
                  <a:pt x="2923017" y="4453582"/>
                  <a:pt x="2765086" y="4468083"/>
                </a:cubicBezTo>
                <a:cubicBezTo>
                  <a:pt x="2607155" y="4482584"/>
                  <a:pt x="2194852" y="4445744"/>
                  <a:pt x="1978934" y="4468083"/>
                </a:cubicBezTo>
                <a:cubicBezTo>
                  <a:pt x="1763016" y="4490422"/>
                  <a:pt x="1401608" y="4435981"/>
                  <a:pt x="1192782" y="4468083"/>
                </a:cubicBezTo>
                <a:cubicBezTo>
                  <a:pt x="983956" y="4500185"/>
                  <a:pt x="507358" y="4493101"/>
                  <a:pt x="0" y="4468083"/>
                </a:cubicBezTo>
                <a:cubicBezTo>
                  <a:pt x="-19250" y="4306413"/>
                  <a:pt x="29973" y="3995151"/>
                  <a:pt x="0" y="3785105"/>
                </a:cubicBezTo>
                <a:cubicBezTo>
                  <a:pt x="-29973" y="3575059"/>
                  <a:pt x="-15682" y="3431645"/>
                  <a:pt x="0" y="3102126"/>
                </a:cubicBezTo>
                <a:cubicBezTo>
                  <a:pt x="15682" y="2772607"/>
                  <a:pt x="-13117" y="2664882"/>
                  <a:pt x="0" y="2463829"/>
                </a:cubicBezTo>
                <a:cubicBezTo>
                  <a:pt x="13117" y="2262776"/>
                  <a:pt x="12327" y="2042231"/>
                  <a:pt x="0" y="1825531"/>
                </a:cubicBezTo>
                <a:cubicBezTo>
                  <a:pt x="-12327" y="1608831"/>
                  <a:pt x="8903" y="1493302"/>
                  <a:pt x="0" y="1187233"/>
                </a:cubicBezTo>
                <a:cubicBezTo>
                  <a:pt x="-8903" y="881164"/>
                  <a:pt x="-375" y="810514"/>
                  <a:pt x="0" y="682978"/>
                </a:cubicBezTo>
                <a:cubicBezTo>
                  <a:pt x="375" y="555443"/>
                  <a:pt x="14052" y="295131"/>
                  <a:pt x="0" y="0"/>
                </a:cubicBezTo>
                <a:close/>
              </a:path>
              <a:path w="5421737" h="4468083" stroke="0" extrusionOk="0">
                <a:moveTo>
                  <a:pt x="0" y="0"/>
                </a:moveTo>
                <a:cubicBezTo>
                  <a:pt x="243175" y="20712"/>
                  <a:pt x="479561" y="8132"/>
                  <a:pt x="623500" y="0"/>
                </a:cubicBezTo>
                <a:cubicBezTo>
                  <a:pt x="767439" y="-8132"/>
                  <a:pt x="1006939" y="-8941"/>
                  <a:pt x="1138565" y="0"/>
                </a:cubicBezTo>
                <a:cubicBezTo>
                  <a:pt x="1270192" y="8941"/>
                  <a:pt x="1602607" y="2317"/>
                  <a:pt x="1924717" y="0"/>
                </a:cubicBezTo>
                <a:cubicBezTo>
                  <a:pt x="2246827" y="-2317"/>
                  <a:pt x="2305345" y="-3195"/>
                  <a:pt x="2548216" y="0"/>
                </a:cubicBezTo>
                <a:cubicBezTo>
                  <a:pt x="2791087" y="3195"/>
                  <a:pt x="2939026" y="-932"/>
                  <a:pt x="3171716" y="0"/>
                </a:cubicBezTo>
                <a:cubicBezTo>
                  <a:pt x="3404406" y="932"/>
                  <a:pt x="3590309" y="-35549"/>
                  <a:pt x="3957868" y="0"/>
                </a:cubicBezTo>
                <a:cubicBezTo>
                  <a:pt x="4325427" y="35549"/>
                  <a:pt x="4324862" y="-20376"/>
                  <a:pt x="4527150" y="0"/>
                </a:cubicBezTo>
                <a:cubicBezTo>
                  <a:pt x="4729438" y="20376"/>
                  <a:pt x="5019459" y="18682"/>
                  <a:pt x="5421737" y="0"/>
                </a:cubicBezTo>
                <a:cubicBezTo>
                  <a:pt x="5413300" y="223111"/>
                  <a:pt x="5429543" y="555619"/>
                  <a:pt x="5421737" y="727659"/>
                </a:cubicBezTo>
                <a:cubicBezTo>
                  <a:pt x="5413931" y="899699"/>
                  <a:pt x="5443138" y="1099624"/>
                  <a:pt x="5421737" y="1276595"/>
                </a:cubicBezTo>
                <a:cubicBezTo>
                  <a:pt x="5400336" y="1453566"/>
                  <a:pt x="5423573" y="1612431"/>
                  <a:pt x="5421737" y="1914893"/>
                </a:cubicBezTo>
                <a:cubicBezTo>
                  <a:pt x="5419901" y="2217355"/>
                  <a:pt x="5454865" y="2319622"/>
                  <a:pt x="5421737" y="2597871"/>
                </a:cubicBezTo>
                <a:cubicBezTo>
                  <a:pt x="5388609" y="2876120"/>
                  <a:pt x="5432714" y="2999524"/>
                  <a:pt x="5421737" y="3102126"/>
                </a:cubicBezTo>
                <a:cubicBezTo>
                  <a:pt x="5410760" y="3204728"/>
                  <a:pt x="5453284" y="3607114"/>
                  <a:pt x="5421737" y="3740424"/>
                </a:cubicBezTo>
                <a:cubicBezTo>
                  <a:pt x="5390190" y="3873734"/>
                  <a:pt x="5390338" y="4305326"/>
                  <a:pt x="5421737" y="4468083"/>
                </a:cubicBezTo>
                <a:cubicBezTo>
                  <a:pt x="5182075" y="4448323"/>
                  <a:pt x="4908693" y="4490080"/>
                  <a:pt x="4744020" y="4468083"/>
                </a:cubicBezTo>
                <a:cubicBezTo>
                  <a:pt x="4579347" y="4446086"/>
                  <a:pt x="4166038" y="4435960"/>
                  <a:pt x="3957868" y="4468083"/>
                </a:cubicBezTo>
                <a:cubicBezTo>
                  <a:pt x="3749698" y="4500206"/>
                  <a:pt x="3577640" y="4452942"/>
                  <a:pt x="3280151" y="4468083"/>
                </a:cubicBezTo>
                <a:cubicBezTo>
                  <a:pt x="2982662" y="4483224"/>
                  <a:pt x="2881581" y="4448811"/>
                  <a:pt x="2765086" y="4468083"/>
                </a:cubicBezTo>
                <a:cubicBezTo>
                  <a:pt x="2648592" y="4487355"/>
                  <a:pt x="2359754" y="4471398"/>
                  <a:pt x="2195803" y="4468083"/>
                </a:cubicBezTo>
                <a:cubicBezTo>
                  <a:pt x="2031852" y="4464768"/>
                  <a:pt x="1778705" y="4496505"/>
                  <a:pt x="1409652" y="4468083"/>
                </a:cubicBezTo>
                <a:cubicBezTo>
                  <a:pt x="1040599" y="4439661"/>
                  <a:pt x="932312" y="4483803"/>
                  <a:pt x="731934" y="4468083"/>
                </a:cubicBezTo>
                <a:cubicBezTo>
                  <a:pt x="531556" y="4452363"/>
                  <a:pt x="160730" y="4431978"/>
                  <a:pt x="0" y="4468083"/>
                </a:cubicBezTo>
                <a:cubicBezTo>
                  <a:pt x="-21550" y="4283823"/>
                  <a:pt x="11188" y="4073604"/>
                  <a:pt x="0" y="3829785"/>
                </a:cubicBezTo>
                <a:cubicBezTo>
                  <a:pt x="-11188" y="3585966"/>
                  <a:pt x="-8717" y="3565356"/>
                  <a:pt x="0" y="3325530"/>
                </a:cubicBezTo>
                <a:cubicBezTo>
                  <a:pt x="8717" y="3085704"/>
                  <a:pt x="-18045" y="3056311"/>
                  <a:pt x="0" y="2821275"/>
                </a:cubicBezTo>
                <a:cubicBezTo>
                  <a:pt x="18045" y="2586239"/>
                  <a:pt x="-25602" y="2438068"/>
                  <a:pt x="0" y="2138297"/>
                </a:cubicBezTo>
                <a:cubicBezTo>
                  <a:pt x="25602" y="1838526"/>
                  <a:pt x="14445" y="1807249"/>
                  <a:pt x="0" y="1589361"/>
                </a:cubicBezTo>
                <a:cubicBezTo>
                  <a:pt x="-14445" y="1371473"/>
                  <a:pt x="20381" y="1224136"/>
                  <a:pt x="0" y="861702"/>
                </a:cubicBezTo>
                <a:cubicBezTo>
                  <a:pt x="-20381" y="499268"/>
                  <a:pt x="4543" y="207253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Gestion de trois rôles :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highlight>
                  <a:srgbClr val="FFDD66"/>
                </a:highlight>
                <a:latin typeface="Ghibli" panose="02030502050405020303" pitchFamily="18" charset="77"/>
              </a:rPr>
              <a:t>Professeur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 : créer et sauvegarder des quiz.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highlight>
                  <a:srgbClr val="FFDD66"/>
                </a:highlight>
                <a:latin typeface="Ghibli" panose="02030502050405020303" pitchFamily="18" charset="77"/>
              </a:rPr>
              <a:t>Élève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 : réaliser les quiz.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highlight>
                  <a:srgbClr val="FFDD66"/>
                </a:highlight>
                <a:latin typeface="Ghibli" panose="02030502050405020303" pitchFamily="18" charset="77"/>
              </a:rPr>
              <a:t>Admin</a:t>
            </a: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 : gérer la base de questions.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Mots de passe hachés (bcrypt).</a:t>
            </a:r>
          </a:p>
        </p:txBody>
      </p:sp>
      <p:pic>
        <p:nvPicPr>
          <p:cNvPr id="13" name="Image 1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EB58070D-7890-AA42-7C78-E5A4E3394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6" y="0"/>
            <a:ext cx="4780352" cy="6858000"/>
          </a:xfrm>
          <a:prstGeom prst="rect">
            <a:avLst/>
          </a:prstGeom>
        </p:spPr>
      </p:pic>
      <p:pic>
        <p:nvPicPr>
          <p:cNvPr id="16" name="Image 15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11FA2C55-F802-CEE6-C28F-ABC24481C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26" y="38424"/>
            <a:ext cx="6274946" cy="4629829"/>
          </a:xfrm>
          <a:prstGeom prst="rect">
            <a:avLst/>
          </a:prstGeom>
        </p:spPr>
      </p:pic>
      <p:pic>
        <p:nvPicPr>
          <p:cNvPr id="19" name="Image 18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2C810281-9802-9BE8-B6F2-186069EF3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06" y="4951107"/>
            <a:ext cx="5245585" cy="1696750"/>
          </a:xfrm>
          <a:prstGeom prst="rect">
            <a:avLst/>
          </a:prstGeom>
        </p:spPr>
      </p:pic>
      <p:pic>
        <p:nvPicPr>
          <p:cNvPr id="21" name="Image 20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ABD4F6E1-E3F9-3BA1-DAD2-BE62E4AB2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14" y="327556"/>
            <a:ext cx="6845300" cy="4495800"/>
          </a:xfrm>
          <a:prstGeom prst="rect">
            <a:avLst/>
          </a:prstGeom>
        </p:spPr>
      </p:pic>
      <p:pic>
        <p:nvPicPr>
          <p:cNvPr id="23" name="Image 22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C969728-9D53-DB5E-4595-4ED8FDC9D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71" y="873785"/>
            <a:ext cx="6261100" cy="5219700"/>
          </a:xfrm>
          <a:prstGeom prst="rect">
            <a:avLst/>
          </a:prstGeom>
        </p:spPr>
      </p:pic>
      <p:pic>
        <p:nvPicPr>
          <p:cNvPr id="26" name="Image 25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22CB091-220A-65C3-17C0-B759CB61CC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93" y="4965611"/>
            <a:ext cx="5034486" cy="166774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CD104D-CD59-4E82-2164-5B2E298E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600" smtClean="0">
                <a:solidFill>
                  <a:srgbClr val="FFDD66"/>
                </a:solidFill>
                <a:latin typeface="Ghibli" panose="02030502050405020303" pitchFamily="18" charset="77"/>
              </a:rPr>
              <a:t>7</a:t>
            </a:fld>
            <a:endParaRPr lang="en-US" sz="1600" dirty="0">
              <a:solidFill>
                <a:srgbClr val="FFDD66"/>
              </a:solidFill>
              <a:latin typeface="Ghibli" panose="020305020504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50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524FF0-7E38-369B-4225-6C8A09D92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988EDC-76A4-C24F-6953-B8F1A004AD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2AEEF4-7CBA-F445-6FF3-68B7D128DB89}"/>
              </a:ext>
            </a:extLst>
          </p:cNvPr>
          <p:cNvSpPr txBox="1"/>
          <p:nvPr/>
        </p:nvSpPr>
        <p:spPr>
          <a:xfrm>
            <a:off x="3194626" y="154517"/>
            <a:ext cx="6039809" cy="923330"/>
          </a:xfrm>
          <a:custGeom>
            <a:avLst/>
            <a:gdLst>
              <a:gd name="connsiteX0" fmla="*/ 0 w 6039809"/>
              <a:gd name="connsiteY0" fmla="*/ 0 h 923330"/>
              <a:gd name="connsiteX1" fmla="*/ 791886 w 6039809"/>
              <a:gd name="connsiteY1" fmla="*/ 0 h 923330"/>
              <a:gd name="connsiteX2" fmla="*/ 1523374 w 6039809"/>
              <a:gd name="connsiteY2" fmla="*/ 0 h 923330"/>
              <a:gd name="connsiteX3" fmla="*/ 2194464 w 6039809"/>
              <a:gd name="connsiteY3" fmla="*/ 0 h 923330"/>
              <a:gd name="connsiteX4" fmla="*/ 2865554 w 6039809"/>
              <a:gd name="connsiteY4" fmla="*/ 0 h 923330"/>
              <a:gd name="connsiteX5" fmla="*/ 3657440 w 6039809"/>
              <a:gd name="connsiteY5" fmla="*/ 0 h 923330"/>
              <a:gd name="connsiteX6" fmla="*/ 4388928 w 6039809"/>
              <a:gd name="connsiteY6" fmla="*/ 0 h 923330"/>
              <a:gd name="connsiteX7" fmla="*/ 4878823 w 6039809"/>
              <a:gd name="connsiteY7" fmla="*/ 0 h 923330"/>
              <a:gd name="connsiteX8" fmla="*/ 6039809 w 6039809"/>
              <a:gd name="connsiteY8" fmla="*/ 0 h 923330"/>
              <a:gd name="connsiteX9" fmla="*/ 6039809 w 6039809"/>
              <a:gd name="connsiteY9" fmla="*/ 480132 h 923330"/>
              <a:gd name="connsiteX10" fmla="*/ 6039809 w 6039809"/>
              <a:gd name="connsiteY10" fmla="*/ 923330 h 923330"/>
              <a:gd name="connsiteX11" fmla="*/ 5489515 w 6039809"/>
              <a:gd name="connsiteY11" fmla="*/ 923330 h 923330"/>
              <a:gd name="connsiteX12" fmla="*/ 4697629 w 6039809"/>
              <a:gd name="connsiteY12" fmla="*/ 923330 h 923330"/>
              <a:gd name="connsiteX13" fmla="*/ 4086937 w 6039809"/>
              <a:gd name="connsiteY13" fmla="*/ 923330 h 923330"/>
              <a:gd name="connsiteX14" fmla="*/ 3295051 w 6039809"/>
              <a:gd name="connsiteY14" fmla="*/ 923330 h 923330"/>
              <a:gd name="connsiteX15" fmla="*/ 2744758 w 6039809"/>
              <a:gd name="connsiteY15" fmla="*/ 923330 h 923330"/>
              <a:gd name="connsiteX16" fmla="*/ 2254862 w 6039809"/>
              <a:gd name="connsiteY16" fmla="*/ 923330 h 923330"/>
              <a:gd name="connsiteX17" fmla="*/ 1764966 w 6039809"/>
              <a:gd name="connsiteY17" fmla="*/ 923330 h 923330"/>
              <a:gd name="connsiteX18" fmla="*/ 1033478 w 6039809"/>
              <a:gd name="connsiteY18" fmla="*/ 923330 h 923330"/>
              <a:gd name="connsiteX19" fmla="*/ 0 w 6039809"/>
              <a:gd name="connsiteY19" fmla="*/ 923330 h 923330"/>
              <a:gd name="connsiteX20" fmla="*/ 0 w 6039809"/>
              <a:gd name="connsiteY20" fmla="*/ 461665 h 923330"/>
              <a:gd name="connsiteX21" fmla="*/ 0 w 6039809"/>
              <a:gd name="connsiteY21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39809" h="923330" fill="none" extrusionOk="0">
                <a:moveTo>
                  <a:pt x="0" y="0"/>
                </a:moveTo>
                <a:cubicBezTo>
                  <a:pt x="317066" y="5287"/>
                  <a:pt x="578535" y="8095"/>
                  <a:pt x="791886" y="0"/>
                </a:cubicBezTo>
                <a:cubicBezTo>
                  <a:pt x="1005237" y="-8095"/>
                  <a:pt x="1241675" y="1102"/>
                  <a:pt x="1523374" y="0"/>
                </a:cubicBezTo>
                <a:cubicBezTo>
                  <a:pt x="1805073" y="-1102"/>
                  <a:pt x="1868943" y="-29176"/>
                  <a:pt x="2194464" y="0"/>
                </a:cubicBezTo>
                <a:cubicBezTo>
                  <a:pt x="2519985" y="29176"/>
                  <a:pt x="2693955" y="-8693"/>
                  <a:pt x="2865554" y="0"/>
                </a:cubicBezTo>
                <a:cubicBezTo>
                  <a:pt x="3037153" y="8693"/>
                  <a:pt x="3465113" y="-8888"/>
                  <a:pt x="3657440" y="0"/>
                </a:cubicBezTo>
                <a:cubicBezTo>
                  <a:pt x="3849767" y="8888"/>
                  <a:pt x="4156022" y="-36249"/>
                  <a:pt x="4388928" y="0"/>
                </a:cubicBezTo>
                <a:cubicBezTo>
                  <a:pt x="4621834" y="36249"/>
                  <a:pt x="4642519" y="-3629"/>
                  <a:pt x="4878823" y="0"/>
                </a:cubicBezTo>
                <a:cubicBezTo>
                  <a:pt x="5115127" y="3629"/>
                  <a:pt x="5798089" y="45039"/>
                  <a:pt x="6039809" y="0"/>
                </a:cubicBezTo>
                <a:cubicBezTo>
                  <a:pt x="6053638" y="236651"/>
                  <a:pt x="6045969" y="318061"/>
                  <a:pt x="6039809" y="480132"/>
                </a:cubicBezTo>
                <a:cubicBezTo>
                  <a:pt x="6033649" y="642203"/>
                  <a:pt x="6031065" y="780071"/>
                  <a:pt x="6039809" y="923330"/>
                </a:cubicBezTo>
                <a:cubicBezTo>
                  <a:pt x="5905075" y="920837"/>
                  <a:pt x="5625882" y="930852"/>
                  <a:pt x="5489515" y="923330"/>
                </a:cubicBezTo>
                <a:cubicBezTo>
                  <a:pt x="5353148" y="915808"/>
                  <a:pt x="5015595" y="909663"/>
                  <a:pt x="4697629" y="923330"/>
                </a:cubicBezTo>
                <a:cubicBezTo>
                  <a:pt x="4379663" y="936997"/>
                  <a:pt x="4336007" y="918172"/>
                  <a:pt x="4086937" y="923330"/>
                </a:cubicBezTo>
                <a:cubicBezTo>
                  <a:pt x="3837867" y="928488"/>
                  <a:pt x="3615871" y="925216"/>
                  <a:pt x="3295051" y="923330"/>
                </a:cubicBezTo>
                <a:cubicBezTo>
                  <a:pt x="2974231" y="921444"/>
                  <a:pt x="2937306" y="913518"/>
                  <a:pt x="2744758" y="923330"/>
                </a:cubicBezTo>
                <a:cubicBezTo>
                  <a:pt x="2552210" y="933142"/>
                  <a:pt x="2382870" y="947531"/>
                  <a:pt x="2254862" y="923330"/>
                </a:cubicBezTo>
                <a:cubicBezTo>
                  <a:pt x="2126854" y="899129"/>
                  <a:pt x="1905709" y="928042"/>
                  <a:pt x="1764966" y="923330"/>
                </a:cubicBezTo>
                <a:cubicBezTo>
                  <a:pt x="1624223" y="918618"/>
                  <a:pt x="1220363" y="939728"/>
                  <a:pt x="1033478" y="923330"/>
                </a:cubicBezTo>
                <a:cubicBezTo>
                  <a:pt x="846593" y="906932"/>
                  <a:pt x="341256" y="896293"/>
                  <a:pt x="0" y="923330"/>
                </a:cubicBezTo>
                <a:cubicBezTo>
                  <a:pt x="7363" y="816056"/>
                  <a:pt x="20862" y="638730"/>
                  <a:pt x="0" y="461665"/>
                </a:cubicBezTo>
                <a:cubicBezTo>
                  <a:pt x="-20862" y="284600"/>
                  <a:pt x="11030" y="217417"/>
                  <a:pt x="0" y="0"/>
                </a:cubicBezTo>
                <a:close/>
              </a:path>
              <a:path w="6039809" h="923330" stroke="0" extrusionOk="0">
                <a:moveTo>
                  <a:pt x="0" y="0"/>
                </a:moveTo>
                <a:cubicBezTo>
                  <a:pt x="220217" y="-13095"/>
                  <a:pt x="369794" y="12078"/>
                  <a:pt x="610692" y="0"/>
                </a:cubicBezTo>
                <a:cubicBezTo>
                  <a:pt x="851590" y="-12078"/>
                  <a:pt x="870442" y="-16586"/>
                  <a:pt x="1100587" y="0"/>
                </a:cubicBezTo>
                <a:cubicBezTo>
                  <a:pt x="1330732" y="16586"/>
                  <a:pt x="1569038" y="26356"/>
                  <a:pt x="1892473" y="0"/>
                </a:cubicBezTo>
                <a:cubicBezTo>
                  <a:pt x="2215908" y="-26356"/>
                  <a:pt x="2258230" y="-27832"/>
                  <a:pt x="2503165" y="0"/>
                </a:cubicBezTo>
                <a:cubicBezTo>
                  <a:pt x="2748100" y="27832"/>
                  <a:pt x="2981295" y="27455"/>
                  <a:pt x="3113857" y="0"/>
                </a:cubicBezTo>
                <a:cubicBezTo>
                  <a:pt x="3246419" y="-27455"/>
                  <a:pt x="3618963" y="-7757"/>
                  <a:pt x="3905743" y="0"/>
                </a:cubicBezTo>
                <a:cubicBezTo>
                  <a:pt x="4192523" y="7757"/>
                  <a:pt x="4274612" y="-20198"/>
                  <a:pt x="4456037" y="0"/>
                </a:cubicBezTo>
                <a:cubicBezTo>
                  <a:pt x="4637462" y="20198"/>
                  <a:pt x="5055625" y="19995"/>
                  <a:pt x="5247923" y="0"/>
                </a:cubicBezTo>
                <a:cubicBezTo>
                  <a:pt x="5440221" y="-19995"/>
                  <a:pt x="5782039" y="33933"/>
                  <a:pt x="6039809" y="0"/>
                </a:cubicBezTo>
                <a:cubicBezTo>
                  <a:pt x="6026459" y="178584"/>
                  <a:pt x="6029817" y="304996"/>
                  <a:pt x="6039809" y="461665"/>
                </a:cubicBezTo>
                <a:cubicBezTo>
                  <a:pt x="6049801" y="618335"/>
                  <a:pt x="6051496" y="747153"/>
                  <a:pt x="6039809" y="923330"/>
                </a:cubicBezTo>
                <a:cubicBezTo>
                  <a:pt x="5721215" y="910346"/>
                  <a:pt x="5485688" y="937597"/>
                  <a:pt x="5308321" y="923330"/>
                </a:cubicBezTo>
                <a:cubicBezTo>
                  <a:pt x="5130954" y="909063"/>
                  <a:pt x="4760618" y="910960"/>
                  <a:pt x="4516435" y="923330"/>
                </a:cubicBezTo>
                <a:cubicBezTo>
                  <a:pt x="4272252" y="935700"/>
                  <a:pt x="3947513" y="918544"/>
                  <a:pt x="3724549" y="923330"/>
                </a:cubicBezTo>
                <a:cubicBezTo>
                  <a:pt x="3501585" y="928116"/>
                  <a:pt x="3448557" y="915865"/>
                  <a:pt x="3174255" y="923330"/>
                </a:cubicBezTo>
                <a:cubicBezTo>
                  <a:pt x="2899953" y="930795"/>
                  <a:pt x="2676406" y="908442"/>
                  <a:pt x="2503165" y="923330"/>
                </a:cubicBezTo>
                <a:cubicBezTo>
                  <a:pt x="2329924" y="938219"/>
                  <a:pt x="1958870" y="940262"/>
                  <a:pt x="1711279" y="923330"/>
                </a:cubicBezTo>
                <a:cubicBezTo>
                  <a:pt x="1463688" y="906398"/>
                  <a:pt x="1362430" y="903418"/>
                  <a:pt x="1040189" y="923330"/>
                </a:cubicBezTo>
                <a:cubicBezTo>
                  <a:pt x="717948" y="943243"/>
                  <a:pt x="300736" y="876768"/>
                  <a:pt x="0" y="923330"/>
                </a:cubicBezTo>
                <a:cubicBezTo>
                  <a:pt x="18401" y="788007"/>
                  <a:pt x="11469" y="583799"/>
                  <a:pt x="0" y="480132"/>
                </a:cubicBezTo>
                <a:cubicBezTo>
                  <a:pt x="-11469" y="376465"/>
                  <a:pt x="2106" y="136109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r>
              <a:rPr lang="fr-FR" sz="5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Quiz interactif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B0E6BC-9095-B144-1F93-49027589C23D}"/>
              </a:ext>
            </a:extLst>
          </p:cNvPr>
          <p:cNvSpPr txBox="1"/>
          <p:nvPr/>
        </p:nvSpPr>
        <p:spPr>
          <a:xfrm>
            <a:off x="6660964" y="1733882"/>
            <a:ext cx="5200066" cy="4468083"/>
          </a:xfrm>
          <a:custGeom>
            <a:avLst/>
            <a:gdLst>
              <a:gd name="connsiteX0" fmla="*/ 0 w 5200066"/>
              <a:gd name="connsiteY0" fmla="*/ 0 h 4468083"/>
              <a:gd name="connsiteX1" fmla="*/ 494006 w 5200066"/>
              <a:gd name="connsiteY1" fmla="*/ 0 h 4468083"/>
              <a:gd name="connsiteX2" fmla="*/ 1196015 w 5200066"/>
              <a:gd name="connsiteY2" fmla="*/ 0 h 4468083"/>
              <a:gd name="connsiteX3" fmla="*/ 1794023 w 5200066"/>
              <a:gd name="connsiteY3" fmla="*/ 0 h 4468083"/>
              <a:gd name="connsiteX4" fmla="*/ 2444031 w 5200066"/>
              <a:gd name="connsiteY4" fmla="*/ 0 h 4468083"/>
              <a:gd name="connsiteX5" fmla="*/ 3198041 w 5200066"/>
              <a:gd name="connsiteY5" fmla="*/ 0 h 4468083"/>
              <a:gd name="connsiteX6" fmla="*/ 3744048 w 5200066"/>
              <a:gd name="connsiteY6" fmla="*/ 0 h 4468083"/>
              <a:gd name="connsiteX7" fmla="*/ 4446056 w 5200066"/>
              <a:gd name="connsiteY7" fmla="*/ 0 h 4468083"/>
              <a:gd name="connsiteX8" fmla="*/ 5200066 w 5200066"/>
              <a:gd name="connsiteY8" fmla="*/ 0 h 4468083"/>
              <a:gd name="connsiteX9" fmla="*/ 5200066 w 5200066"/>
              <a:gd name="connsiteY9" fmla="*/ 638298 h 4468083"/>
              <a:gd name="connsiteX10" fmla="*/ 5200066 w 5200066"/>
              <a:gd name="connsiteY10" fmla="*/ 1276595 h 4468083"/>
              <a:gd name="connsiteX11" fmla="*/ 5200066 w 5200066"/>
              <a:gd name="connsiteY11" fmla="*/ 1825531 h 4468083"/>
              <a:gd name="connsiteX12" fmla="*/ 5200066 w 5200066"/>
              <a:gd name="connsiteY12" fmla="*/ 2553190 h 4468083"/>
              <a:gd name="connsiteX13" fmla="*/ 5200066 w 5200066"/>
              <a:gd name="connsiteY13" fmla="*/ 3191488 h 4468083"/>
              <a:gd name="connsiteX14" fmla="*/ 5200066 w 5200066"/>
              <a:gd name="connsiteY14" fmla="*/ 3919147 h 4468083"/>
              <a:gd name="connsiteX15" fmla="*/ 5200066 w 5200066"/>
              <a:gd name="connsiteY15" fmla="*/ 4468083 h 4468083"/>
              <a:gd name="connsiteX16" fmla="*/ 4602058 w 5200066"/>
              <a:gd name="connsiteY16" fmla="*/ 4468083 h 4468083"/>
              <a:gd name="connsiteX17" fmla="*/ 4004051 w 5200066"/>
              <a:gd name="connsiteY17" fmla="*/ 4468083 h 4468083"/>
              <a:gd name="connsiteX18" fmla="*/ 3302042 w 5200066"/>
              <a:gd name="connsiteY18" fmla="*/ 4468083 h 4468083"/>
              <a:gd name="connsiteX19" fmla="*/ 2652034 w 5200066"/>
              <a:gd name="connsiteY19" fmla="*/ 4468083 h 4468083"/>
              <a:gd name="connsiteX20" fmla="*/ 1898024 w 5200066"/>
              <a:gd name="connsiteY20" fmla="*/ 4468083 h 4468083"/>
              <a:gd name="connsiteX21" fmla="*/ 1144015 w 5200066"/>
              <a:gd name="connsiteY21" fmla="*/ 4468083 h 4468083"/>
              <a:gd name="connsiteX22" fmla="*/ 0 w 5200066"/>
              <a:gd name="connsiteY22" fmla="*/ 4468083 h 4468083"/>
              <a:gd name="connsiteX23" fmla="*/ 0 w 5200066"/>
              <a:gd name="connsiteY23" fmla="*/ 3785105 h 4468083"/>
              <a:gd name="connsiteX24" fmla="*/ 0 w 5200066"/>
              <a:gd name="connsiteY24" fmla="*/ 3102126 h 4468083"/>
              <a:gd name="connsiteX25" fmla="*/ 0 w 5200066"/>
              <a:gd name="connsiteY25" fmla="*/ 2463829 h 4468083"/>
              <a:gd name="connsiteX26" fmla="*/ 0 w 5200066"/>
              <a:gd name="connsiteY26" fmla="*/ 1825531 h 4468083"/>
              <a:gd name="connsiteX27" fmla="*/ 0 w 5200066"/>
              <a:gd name="connsiteY27" fmla="*/ 1187233 h 4468083"/>
              <a:gd name="connsiteX28" fmla="*/ 0 w 5200066"/>
              <a:gd name="connsiteY28" fmla="*/ 682978 h 4468083"/>
              <a:gd name="connsiteX29" fmla="*/ 0 w 5200066"/>
              <a:gd name="connsiteY29" fmla="*/ 0 h 446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200066" h="4468083" fill="none" extrusionOk="0">
                <a:moveTo>
                  <a:pt x="0" y="0"/>
                </a:moveTo>
                <a:cubicBezTo>
                  <a:pt x="141618" y="-16709"/>
                  <a:pt x="327272" y="-13525"/>
                  <a:pt x="494006" y="0"/>
                </a:cubicBezTo>
                <a:cubicBezTo>
                  <a:pt x="660740" y="13525"/>
                  <a:pt x="1011376" y="-8427"/>
                  <a:pt x="1196015" y="0"/>
                </a:cubicBezTo>
                <a:cubicBezTo>
                  <a:pt x="1380654" y="8427"/>
                  <a:pt x="1548635" y="9071"/>
                  <a:pt x="1794023" y="0"/>
                </a:cubicBezTo>
                <a:cubicBezTo>
                  <a:pt x="2039411" y="-9071"/>
                  <a:pt x="2131858" y="-1181"/>
                  <a:pt x="2444031" y="0"/>
                </a:cubicBezTo>
                <a:cubicBezTo>
                  <a:pt x="2756204" y="1181"/>
                  <a:pt x="2976864" y="-5976"/>
                  <a:pt x="3198041" y="0"/>
                </a:cubicBezTo>
                <a:cubicBezTo>
                  <a:pt x="3419218" y="5976"/>
                  <a:pt x="3582321" y="-10620"/>
                  <a:pt x="3744048" y="0"/>
                </a:cubicBezTo>
                <a:cubicBezTo>
                  <a:pt x="3905775" y="10620"/>
                  <a:pt x="4169258" y="22898"/>
                  <a:pt x="4446056" y="0"/>
                </a:cubicBezTo>
                <a:cubicBezTo>
                  <a:pt x="4722854" y="-22898"/>
                  <a:pt x="4987047" y="12428"/>
                  <a:pt x="5200066" y="0"/>
                </a:cubicBezTo>
                <a:cubicBezTo>
                  <a:pt x="5184722" y="240549"/>
                  <a:pt x="5191376" y="351531"/>
                  <a:pt x="5200066" y="638298"/>
                </a:cubicBezTo>
                <a:cubicBezTo>
                  <a:pt x="5208756" y="925065"/>
                  <a:pt x="5173519" y="995495"/>
                  <a:pt x="5200066" y="1276595"/>
                </a:cubicBezTo>
                <a:cubicBezTo>
                  <a:pt x="5226613" y="1557695"/>
                  <a:pt x="5173767" y="1651945"/>
                  <a:pt x="5200066" y="1825531"/>
                </a:cubicBezTo>
                <a:cubicBezTo>
                  <a:pt x="5226365" y="1999117"/>
                  <a:pt x="5220280" y="2251884"/>
                  <a:pt x="5200066" y="2553190"/>
                </a:cubicBezTo>
                <a:cubicBezTo>
                  <a:pt x="5179852" y="2854496"/>
                  <a:pt x="5187327" y="3050429"/>
                  <a:pt x="5200066" y="3191488"/>
                </a:cubicBezTo>
                <a:cubicBezTo>
                  <a:pt x="5212805" y="3332547"/>
                  <a:pt x="5189427" y="3700173"/>
                  <a:pt x="5200066" y="3919147"/>
                </a:cubicBezTo>
                <a:cubicBezTo>
                  <a:pt x="5210705" y="4138121"/>
                  <a:pt x="5176082" y="4221065"/>
                  <a:pt x="5200066" y="4468083"/>
                </a:cubicBezTo>
                <a:cubicBezTo>
                  <a:pt x="4907672" y="4477969"/>
                  <a:pt x="4887878" y="4485593"/>
                  <a:pt x="4602058" y="4468083"/>
                </a:cubicBezTo>
                <a:cubicBezTo>
                  <a:pt x="4316238" y="4450573"/>
                  <a:pt x="4268318" y="4441923"/>
                  <a:pt x="4004051" y="4468083"/>
                </a:cubicBezTo>
                <a:cubicBezTo>
                  <a:pt x="3739784" y="4494243"/>
                  <a:pt x="3444207" y="4485069"/>
                  <a:pt x="3302042" y="4468083"/>
                </a:cubicBezTo>
                <a:cubicBezTo>
                  <a:pt x="3159877" y="4451097"/>
                  <a:pt x="2847619" y="4449368"/>
                  <a:pt x="2652034" y="4468083"/>
                </a:cubicBezTo>
                <a:cubicBezTo>
                  <a:pt x="2456449" y="4486798"/>
                  <a:pt x="2064044" y="4488103"/>
                  <a:pt x="1898024" y="4468083"/>
                </a:cubicBezTo>
                <a:cubicBezTo>
                  <a:pt x="1732004" y="4448064"/>
                  <a:pt x="1400534" y="4439729"/>
                  <a:pt x="1144015" y="4468083"/>
                </a:cubicBezTo>
                <a:cubicBezTo>
                  <a:pt x="887496" y="4496437"/>
                  <a:pt x="488814" y="4430796"/>
                  <a:pt x="0" y="4468083"/>
                </a:cubicBezTo>
                <a:cubicBezTo>
                  <a:pt x="-19250" y="4306413"/>
                  <a:pt x="29973" y="3995151"/>
                  <a:pt x="0" y="3785105"/>
                </a:cubicBezTo>
                <a:cubicBezTo>
                  <a:pt x="-29973" y="3575059"/>
                  <a:pt x="-15682" y="3431645"/>
                  <a:pt x="0" y="3102126"/>
                </a:cubicBezTo>
                <a:cubicBezTo>
                  <a:pt x="15682" y="2772607"/>
                  <a:pt x="-13117" y="2664882"/>
                  <a:pt x="0" y="2463829"/>
                </a:cubicBezTo>
                <a:cubicBezTo>
                  <a:pt x="13117" y="2262776"/>
                  <a:pt x="12327" y="2042231"/>
                  <a:pt x="0" y="1825531"/>
                </a:cubicBezTo>
                <a:cubicBezTo>
                  <a:pt x="-12327" y="1608831"/>
                  <a:pt x="8903" y="1493302"/>
                  <a:pt x="0" y="1187233"/>
                </a:cubicBezTo>
                <a:cubicBezTo>
                  <a:pt x="-8903" y="881164"/>
                  <a:pt x="-375" y="810514"/>
                  <a:pt x="0" y="682978"/>
                </a:cubicBezTo>
                <a:cubicBezTo>
                  <a:pt x="375" y="555443"/>
                  <a:pt x="14052" y="295131"/>
                  <a:pt x="0" y="0"/>
                </a:cubicBezTo>
                <a:close/>
              </a:path>
              <a:path w="5200066" h="4468083" stroke="0" extrusionOk="0">
                <a:moveTo>
                  <a:pt x="0" y="0"/>
                </a:moveTo>
                <a:cubicBezTo>
                  <a:pt x="297003" y="25303"/>
                  <a:pt x="426348" y="26931"/>
                  <a:pt x="598008" y="0"/>
                </a:cubicBezTo>
                <a:cubicBezTo>
                  <a:pt x="769668" y="-26931"/>
                  <a:pt x="972682" y="653"/>
                  <a:pt x="1092014" y="0"/>
                </a:cubicBezTo>
                <a:cubicBezTo>
                  <a:pt x="1211346" y="-653"/>
                  <a:pt x="1690184" y="-2802"/>
                  <a:pt x="1846023" y="0"/>
                </a:cubicBezTo>
                <a:cubicBezTo>
                  <a:pt x="2001862" y="2802"/>
                  <a:pt x="2242021" y="15370"/>
                  <a:pt x="2444031" y="0"/>
                </a:cubicBezTo>
                <a:cubicBezTo>
                  <a:pt x="2646041" y="-15370"/>
                  <a:pt x="2776999" y="-4961"/>
                  <a:pt x="3042039" y="0"/>
                </a:cubicBezTo>
                <a:cubicBezTo>
                  <a:pt x="3307079" y="4961"/>
                  <a:pt x="3541778" y="2147"/>
                  <a:pt x="3796048" y="0"/>
                </a:cubicBezTo>
                <a:cubicBezTo>
                  <a:pt x="4050318" y="-2147"/>
                  <a:pt x="4093736" y="19277"/>
                  <a:pt x="4342055" y="0"/>
                </a:cubicBezTo>
                <a:cubicBezTo>
                  <a:pt x="4590374" y="-19277"/>
                  <a:pt x="4867882" y="-2347"/>
                  <a:pt x="5200066" y="0"/>
                </a:cubicBezTo>
                <a:cubicBezTo>
                  <a:pt x="5191629" y="223111"/>
                  <a:pt x="5207872" y="555619"/>
                  <a:pt x="5200066" y="727659"/>
                </a:cubicBezTo>
                <a:cubicBezTo>
                  <a:pt x="5192260" y="899699"/>
                  <a:pt x="5221467" y="1099624"/>
                  <a:pt x="5200066" y="1276595"/>
                </a:cubicBezTo>
                <a:cubicBezTo>
                  <a:pt x="5178665" y="1453566"/>
                  <a:pt x="5201902" y="1612431"/>
                  <a:pt x="5200066" y="1914893"/>
                </a:cubicBezTo>
                <a:cubicBezTo>
                  <a:pt x="5198230" y="2217355"/>
                  <a:pt x="5233194" y="2319622"/>
                  <a:pt x="5200066" y="2597871"/>
                </a:cubicBezTo>
                <a:cubicBezTo>
                  <a:pt x="5166938" y="2876120"/>
                  <a:pt x="5211043" y="2999524"/>
                  <a:pt x="5200066" y="3102126"/>
                </a:cubicBezTo>
                <a:cubicBezTo>
                  <a:pt x="5189089" y="3204728"/>
                  <a:pt x="5231613" y="3607114"/>
                  <a:pt x="5200066" y="3740424"/>
                </a:cubicBezTo>
                <a:cubicBezTo>
                  <a:pt x="5168519" y="3873734"/>
                  <a:pt x="5168667" y="4305326"/>
                  <a:pt x="5200066" y="4468083"/>
                </a:cubicBezTo>
                <a:cubicBezTo>
                  <a:pt x="5003463" y="4458087"/>
                  <a:pt x="4744499" y="4488719"/>
                  <a:pt x="4550058" y="4468083"/>
                </a:cubicBezTo>
                <a:cubicBezTo>
                  <a:pt x="4355617" y="4447447"/>
                  <a:pt x="4024097" y="4471152"/>
                  <a:pt x="3796048" y="4468083"/>
                </a:cubicBezTo>
                <a:cubicBezTo>
                  <a:pt x="3567999" y="4465015"/>
                  <a:pt x="3438712" y="4473449"/>
                  <a:pt x="3146040" y="4468083"/>
                </a:cubicBezTo>
                <a:cubicBezTo>
                  <a:pt x="2853368" y="4462717"/>
                  <a:pt x="2864375" y="4463170"/>
                  <a:pt x="2652034" y="4468083"/>
                </a:cubicBezTo>
                <a:cubicBezTo>
                  <a:pt x="2439693" y="4472996"/>
                  <a:pt x="2283280" y="4458716"/>
                  <a:pt x="2106027" y="4468083"/>
                </a:cubicBezTo>
                <a:cubicBezTo>
                  <a:pt x="1928774" y="4477450"/>
                  <a:pt x="1612420" y="4468314"/>
                  <a:pt x="1352017" y="4468083"/>
                </a:cubicBezTo>
                <a:cubicBezTo>
                  <a:pt x="1091614" y="4467853"/>
                  <a:pt x="1012248" y="4497419"/>
                  <a:pt x="702009" y="4468083"/>
                </a:cubicBezTo>
                <a:cubicBezTo>
                  <a:pt x="391770" y="4438747"/>
                  <a:pt x="255020" y="4456312"/>
                  <a:pt x="0" y="4468083"/>
                </a:cubicBezTo>
                <a:cubicBezTo>
                  <a:pt x="-21550" y="4283823"/>
                  <a:pt x="11188" y="4073604"/>
                  <a:pt x="0" y="3829785"/>
                </a:cubicBezTo>
                <a:cubicBezTo>
                  <a:pt x="-11188" y="3585966"/>
                  <a:pt x="-8717" y="3565356"/>
                  <a:pt x="0" y="3325530"/>
                </a:cubicBezTo>
                <a:cubicBezTo>
                  <a:pt x="8717" y="3085704"/>
                  <a:pt x="-18045" y="3056311"/>
                  <a:pt x="0" y="2821275"/>
                </a:cubicBezTo>
                <a:cubicBezTo>
                  <a:pt x="18045" y="2586239"/>
                  <a:pt x="-25602" y="2438068"/>
                  <a:pt x="0" y="2138297"/>
                </a:cubicBezTo>
                <a:cubicBezTo>
                  <a:pt x="25602" y="1838526"/>
                  <a:pt x="14445" y="1807249"/>
                  <a:pt x="0" y="1589361"/>
                </a:cubicBezTo>
                <a:cubicBezTo>
                  <a:pt x="-14445" y="1371473"/>
                  <a:pt x="20381" y="1224136"/>
                  <a:pt x="0" y="861702"/>
                </a:cubicBezTo>
                <a:cubicBezTo>
                  <a:pt x="-20381" y="499268"/>
                  <a:pt x="4543" y="207253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Sélection d’un thème et d’un nombre de questions.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Questions à choix multiples.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Feedback visuel :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Score final affiché en fin de quiz.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6336C2D-E251-B019-3F41-B218C24F9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26" y="239274"/>
            <a:ext cx="10438347" cy="63794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4556CD-C8BF-7A4E-D916-F1646001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187" y="1957137"/>
            <a:ext cx="1836777" cy="22225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574ACD-570B-60B7-B099-94F560808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696" y="1957137"/>
            <a:ext cx="1836777" cy="1016469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D2CC94D-0E12-10B3-8CEB-0E445499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600" smtClean="0">
                <a:solidFill>
                  <a:srgbClr val="FFDD66"/>
                </a:solidFill>
                <a:latin typeface="Ghibli" panose="02030502050405020303" pitchFamily="18" charset="77"/>
              </a:rPr>
              <a:t>8</a:t>
            </a:fld>
            <a:endParaRPr lang="en-US" sz="1600" dirty="0">
              <a:solidFill>
                <a:srgbClr val="FFDD66"/>
              </a:solidFill>
              <a:latin typeface="Ghibli" panose="020305020504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935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96B01-A95B-E838-2B65-A823F3488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136537-076F-8FD5-FA01-9BBC236031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BAE139-472A-1DBE-2657-307718B767D8}"/>
              </a:ext>
            </a:extLst>
          </p:cNvPr>
          <p:cNvSpPr txBox="1"/>
          <p:nvPr/>
        </p:nvSpPr>
        <p:spPr>
          <a:xfrm>
            <a:off x="1139924" y="154517"/>
            <a:ext cx="10394749" cy="923330"/>
          </a:xfrm>
          <a:custGeom>
            <a:avLst/>
            <a:gdLst>
              <a:gd name="connsiteX0" fmla="*/ 0 w 10394749"/>
              <a:gd name="connsiteY0" fmla="*/ 0 h 923330"/>
              <a:gd name="connsiteX1" fmla="*/ 900878 w 10394749"/>
              <a:gd name="connsiteY1" fmla="*/ 0 h 923330"/>
              <a:gd name="connsiteX2" fmla="*/ 1385967 w 10394749"/>
              <a:gd name="connsiteY2" fmla="*/ 0 h 923330"/>
              <a:gd name="connsiteX3" fmla="*/ 2078950 w 10394749"/>
              <a:gd name="connsiteY3" fmla="*/ 0 h 923330"/>
              <a:gd name="connsiteX4" fmla="*/ 2875881 w 10394749"/>
              <a:gd name="connsiteY4" fmla="*/ 0 h 923330"/>
              <a:gd name="connsiteX5" fmla="*/ 3257021 w 10394749"/>
              <a:gd name="connsiteY5" fmla="*/ 0 h 923330"/>
              <a:gd name="connsiteX6" fmla="*/ 3638162 w 10394749"/>
              <a:gd name="connsiteY6" fmla="*/ 0 h 923330"/>
              <a:gd name="connsiteX7" fmla="*/ 4539040 w 10394749"/>
              <a:gd name="connsiteY7" fmla="*/ 0 h 923330"/>
              <a:gd name="connsiteX8" fmla="*/ 5232024 w 10394749"/>
              <a:gd name="connsiteY8" fmla="*/ 0 h 923330"/>
              <a:gd name="connsiteX9" fmla="*/ 5613164 w 10394749"/>
              <a:gd name="connsiteY9" fmla="*/ 0 h 923330"/>
              <a:gd name="connsiteX10" fmla="*/ 6306148 w 10394749"/>
              <a:gd name="connsiteY10" fmla="*/ 0 h 923330"/>
              <a:gd name="connsiteX11" fmla="*/ 7207026 w 10394749"/>
              <a:gd name="connsiteY11" fmla="*/ 0 h 923330"/>
              <a:gd name="connsiteX12" fmla="*/ 7796062 w 10394749"/>
              <a:gd name="connsiteY12" fmla="*/ 0 h 923330"/>
              <a:gd name="connsiteX13" fmla="*/ 8385098 w 10394749"/>
              <a:gd name="connsiteY13" fmla="*/ 0 h 923330"/>
              <a:gd name="connsiteX14" fmla="*/ 9078081 w 10394749"/>
              <a:gd name="connsiteY14" fmla="*/ 0 h 923330"/>
              <a:gd name="connsiteX15" fmla="*/ 10394749 w 10394749"/>
              <a:gd name="connsiteY15" fmla="*/ 0 h 923330"/>
              <a:gd name="connsiteX16" fmla="*/ 10394749 w 10394749"/>
              <a:gd name="connsiteY16" fmla="*/ 470898 h 923330"/>
              <a:gd name="connsiteX17" fmla="*/ 10394749 w 10394749"/>
              <a:gd name="connsiteY17" fmla="*/ 923330 h 923330"/>
              <a:gd name="connsiteX18" fmla="*/ 9805713 w 10394749"/>
              <a:gd name="connsiteY18" fmla="*/ 923330 h 923330"/>
              <a:gd name="connsiteX19" fmla="*/ 9320625 w 10394749"/>
              <a:gd name="connsiteY19" fmla="*/ 923330 h 923330"/>
              <a:gd name="connsiteX20" fmla="*/ 8419747 w 10394749"/>
              <a:gd name="connsiteY20" fmla="*/ 923330 h 923330"/>
              <a:gd name="connsiteX21" fmla="*/ 7726763 w 10394749"/>
              <a:gd name="connsiteY21" fmla="*/ 923330 h 923330"/>
              <a:gd name="connsiteX22" fmla="*/ 7345623 w 10394749"/>
              <a:gd name="connsiteY22" fmla="*/ 923330 h 923330"/>
              <a:gd name="connsiteX23" fmla="*/ 6652639 w 10394749"/>
              <a:gd name="connsiteY23" fmla="*/ 923330 h 923330"/>
              <a:gd name="connsiteX24" fmla="*/ 6063604 w 10394749"/>
              <a:gd name="connsiteY24" fmla="*/ 923330 h 923330"/>
              <a:gd name="connsiteX25" fmla="*/ 5474568 w 10394749"/>
              <a:gd name="connsiteY25" fmla="*/ 923330 h 923330"/>
              <a:gd name="connsiteX26" fmla="*/ 4885532 w 10394749"/>
              <a:gd name="connsiteY26" fmla="*/ 923330 h 923330"/>
              <a:gd name="connsiteX27" fmla="*/ 4296496 w 10394749"/>
              <a:gd name="connsiteY27" fmla="*/ 923330 h 923330"/>
              <a:gd name="connsiteX28" fmla="*/ 3499565 w 10394749"/>
              <a:gd name="connsiteY28" fmla="*/ 923330 h 923330"/>
              <a:gd name="connsiteX29" fmla="*/ 2806582 w 10394749"/>
              <a:gd name="connsiteY29" fmla="*/ 923330 h 923330"/>
              <a:gd name="connsiteX30" fmla="*/ 2425441 w 10394749"/>
              <a:gd name="connsiteY30" fmla="*/ 923330 h 923330"/>
              <a:gd name="connsiteX31" fmla="*/ 1836406 w 10394749"/>
              <a:gd name="connsiteY31" fmla="*/ 923330 h 923330"/>
              <a:gd name="connsiteX32" fmla="*/ 1039475 w 10394749"/>
              <a:gd name="connsiteY32" fmla="*/ 923330 h 923330"/>
              <a:gd name="connsiteX33" fmla="*/ 0 w 10394749"/>
              <a:gd name="connsiteY33" fmla="*/ 923330 h 923330"/>
              <a:gd name="connsiteX34" fmla="*/ 0 w 10394749"/>
              <a:gd name="connsiteY34" fmla="*/ 443198 h 923330"/>
              <a:gd name="connsiteX35" fmla="*/ 0 w 10394749"/>
              <a:gd name="connsiteY35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94749" h="923330" fill="none" extrusionOk="0">
                <a:moveTo>
                  <a:pt x="0" y="0"/>
                </a:moveTo>
                <a:cubicBezTo>
                  <a:pt x="220665" y="-44820"/>
                  <a:pt x="690568" y="12968"/>
                  <a:pt x="900878" y="0"/>
                </a:cubicBezTo>
                <a:cubicBezTo>
                  <a:pt x="1111188" y="-12968"/>
                  <a:pt x="1153862" y="14816"/>
                  <a:pt x="1385967" y="0"/>
                </a:cubicBezTo>
                <a:cubicBezTo>
                  <a:pt x="1618072" y="-14816"/>
                  <a:pt x="1776443" y="-15660"/>
                  <a:pt x="2078950" y="0"/>
                </a:cubicBezTo>
                <a:cubicBezTo>
                  <a:pt x="2381457" y="15660"/>
                  <a:pt x="2507834" y="5809"/>
                  <a:pt x="2875881" y="0"/>
                </a:cubicBezTo>
                <a:cubicBezTo>
                  <a:pt x="3243928" y="-5809"/>
                  <a:pt x="3072072" y="14444"/>
                  <a:pt x="3257021" y="0"/>
                </a:cubicBezTo>
                <a:cubicBezTo>
                  <a:pt x="3441970" y="-14444"/>
                  <a:pt x="3504560" y="-18554"/>
                  <a:pt x="3638162" y="0"/>
                </a:cubicBezTo>
                <a:cubicBezTo>
                  <a:pt x="3771764" y="18554"/>
                  <a:pt x="4152204" y="-5039"/>
                  <a:pt x="4539040" y="0"/>
                </a:cubicBezTo>
                <a:cubicBezTo>
                  <a:pt x="4925876" y="5039"/>
                  <a:pt x="5092685" y="9300"/>
                  <a:pt x="5232024" y="0"/>
                </a:cubicBezTo>
                <a:cubicBezTo>
                  <a:pt x="5371363" y="-9300"/>
                  <a:pt x="5496776" y="14337"/>
                  <a:pt x="5613164" y="0"/>
                </a:cubicBezTo>
                <a:cubicBezTo>
                  <a:pt x="5729552" y="-14337"/>
                  <a:pt x="5993937" y="30931"/>
                  <a:pt x="6306148" y="0"/>
                </a:cubicBezTo>
                <a:cubicBezTo>
                  <a:pt x="6618359" y="-30931"/>
                  <a:pt x="7014110" y="31810"/>
                  <a:pt x="7207026" y="0"/>
                </a:cubicBezTo>
                <a:cubicBezTo>
                  <a:pt x="7399942" y="-31810"/>
                  <a:pt x="7528808" y="17427"/>
                  <a:pt x="7796062" y="0"/>
                </a:cubicBezTo>
                <a:cubicBezTo>
                  <a:pt x="8063316" y="-17427"/>
                  <a:pt x="8228001" y="-19025"/>
                  <a:pt x="8385098" y="0"/>
                </a:cubicBezTo>
                <a:cubicBezTo>
                  <a:pt x="8542195" y="19025"/>
                  <a:pt x="8830540" y="8452"/>
                  <a:pt x="9078081" y="0"/>
                </a:cubicBezTo>
                <a:cubicBezTo>
                  <a:pt x="9325622" y="-8452"/>
                  <a:pt x="9853863" y="-62410"/>
                  <a:pt x="10394749" y="0"/>
                </a:cubicBezTo>
                <a:cubicBezTo>
                  <a:pt x="10382040" y="156589"/>
                  <a:pt x="10392171" y="275755"/>
                  <a:pt x="10394749" y="470898"/>
                </a:cubicBezTo>
                <a:cubicBezTo>
                  <a:pt x="10397327" y="666041"/>
                  <a:pt x="10376732" y="704265"/>
                  <a:pt x="10394749" y="923330"/>
                </a:cubicBezTo>
                <a:cubicBezTo>
                  <a:pt x="10235167" y="932132"/>
                  <a:pt x="10039094" y="917900"/>
                  <a:pt x="9805713" y="923330"/>
                </a:cubicBezTo>
                <a:cubicBezTo>
                  <a:pt x="9572332" y="928760"/>
                  <a:pt x="9560537" y="940612"/>
                  <a:pt x="9320625" y="923330"/>
                </a:cubicBezTo>
                <a:cubicBezTo>
                  <a:pt x="9080713" y="906048"/>
                  <a:pt x="8631559" y="914286"/>
                  <a:pt x="8419747" y="923330"/>
                </a:cubicBezTo>
                <a:cubicBezTo>
                  <a:pt x="8207935" y="932374"/>
                  <a:pt x="7906777" y="946306"/>
                  <a:pt x="7726763" y="923330"/>
                </a:cubicBezTo>
                <a:cubicBezTo>
                  <a:pt x="7546749" y="900354"/>
                  <a:pt x="7443585" y="930569"/>
                  <a:pt x="7345623" y="923330"/>
                </a:cubicBezTo>
                <a:cubicBezTo>
                  <a:pt x="7247661" y="916091"/>
                  <a:pt x="6954585" y="950132"/>
                  <a:pt x="6652639" y="923330"/>
                </a:cubicBezTo>
                <a:cubicBezTo>
                  <a:pt x="6350693" y="896528"/>
                  <a:pt x="6261602" y="909555"/>
                  <a:pt x="6063604" y="923330"/>
                </a:cubicBezTo>
                <a:cubicBezTo>
                  <a:pt x="5865607" y="937105"/>
                  <a:pt x="5593432" y="904820"/>
                  <a:pt x="5474568" y="923330"/>
                </a:cubicBezTo>
                <a:cubicBezTo>
                  <a:pt x="5355704" y="941840"/>
                  <a:pt x="5143797" y="921501"/>
                  <a:pt x="4885532" y="923330"/>
                </a:cubicBezTo>
                <a:cubicBezTo>
                  <a:pt x="4627267" y="925159"/>
                  <a:pt x="4447308" y="904677"/>
                  <a:pt x="4296496" y="923330"/>
                </a:cubicBezTo>
                <a:cubicBezTo>
                  <a:pt x="4145684" y="941983"/>
                  <a:pt x="3770833" y="954960"/>
                  <a:pt x="3499565" y="923330"/>
                </a:cubicBezTo>
                <a:cubicBezTo>
                  <a:pt x="3228297" y="891700"/>
                  <a:pt x="2994836" y="902210"/>
                  <a:pt x="2806582" y="923330"/>
                </a:cubicBezTo>
                <a:cubicBezTo>
                  <a:pt x="2618328" y="944450"/>
                  <a:pt x="2551463" y="927773"/>
                  <a:pt x="2425441" y="923330"/>
                </a:cubicBezTo>
                <a:cubicBezTo>
                  <a:pt x="2299419" y="918887"/>
                  <a:pt x="2065848" y="943012"/>
                  <a:pt x="1836406" y="923330"/>
                </a:cubicBezTo>
                <a:cubicBezTo>
                  <a:pt x="1606964" y="903648"/>
                  <a:pt x="1272364" y="929716"/>
                  <a:pt x="1039475" y="923330"/>
                </a:cubicBezTo>
                <a:cubicBezTo>
                  <a:pt x="806586" y="916944"/>
                  <a:pt x="493510" y="963398"/>
                  <a:pt x="0" y="923330"/>
                </a:cubicBezTo>
                <a:cubicBezTo>
                  <a:pt x="11812" y="805939"/>
                  <a:pt x="11638" y="543602"/>
                  <a:pt x="0" y="443198"/>
                </a:cubicBezTo>
                <a:cubicBezTo>
                  <a:pt x="-11638" y="342794"/>
                  <a:pt x="-7524" y="122304"/>
                  <a:pt x="0" y="0"/>
                </a:cubicBezTo>
                <a:close/>
              </a:path>
              <a:path w="10394749" h="923330" stroke="0" extrusionOk="0">
                <a:moveTo>
                  <a:pt x="0" y="0"/>
                </a:moveTo>
                <a:cubicBezTo>
                  <a:pt x="281144" y="5954"/>
                  <a:pt x="313866" y="-16435"/>
                  <a:pt x="589036" y="0"/>
                </a:cubicBezTo>
                <a:cubicBezTo>
                  <a:pt x="864206" y="16435"/>
                  <a:pt x="831153" y="-1677"/>
                  <a:pt x="970177" y="0"/>
                </a:cubicBezTo>
                <a:cubicBezTo>
                  <a:pt x="1109201" y="1677"/>
                  <a:pt x="1628719" y="-43366"/>
                  <a:pt x="1871055" y="0"/>
                </a:cubicBezTo>
                <a:cubicBezTo>
                  <a:pt x="2113391" y="43366"/>
                  <a:pt x="2241911" y="-1190"/>
                  <a:pt x="2460091" y="0"/>
                </a:cubicBezTo>
                <a:cubicBezTo>
                  <a:pt x="2678271" y="1190"/>
                  <a:pt x="2916370" y="1269"/>
                  <a:pt x="3049126" y="0"/>
                </a:cubicBezTo>
                <a:cubicBezTo>
                  <a:pt x="3181882" y="-1269"/>
                  <a:pt x="3597079" y="13749"/>
                  <a:pt x="3950005" y="0"/>
                </a:cubicBezTo>
                <a:cubicBezTo>
                  <a:pt x="4302931" y="-13749"/>
                  <a:pt x="4275702" y="14288"/>
                  <a:pt x="4435093" y="0"/>
                </a:cubicBezTo>
                <a:cubicBezTo>
                  <a:pt x="4594484" y="-14288"/>
                  <a:pt x="4998338" y="26926"/>
                  <a:pt x="5335971" y="0"/>
                </a:cubicBezTo>
                <a:cubicBezTo>
                  <a:pt x="5673604" y="-26926"/>
                  <a:pt x="5955120" y="-39235"/>
                  <a:pt x="6236849" y="0"/>
                </a:cubicBezTo>
                <a:cubicBezTo>
                  <a:pt x="6518578" y="39235"/>
                  <a:pt x="6647158" y="18495"/>
                  <a:pt x="6929833" y="0"/>
                </a:cubicBezTo>
                <a:cubicBezTo>
                  <a:pt x="7212508" y="-18495"/>
                  <a:pt x="7425482" y="-19540"/>
                  <a:pt x="7830711" y="0"/>
                </a:cubicBezTo>
                <a:cubicBezTo>
                  <a:pt x="8235940" y="19540"/>
                  <a:pt x="8226353" y="2954"/>
                  <a:pt x="8419747" y="0"/>
                </a:cubicBezTo>
                <a:cubicBezTo>
                  <a:pt x="8613141" y="-2954"/>
                  <a:pt x="8728942" y="-12367"/>
                  <a:pt x="9008782" y="0"/>
                </a:cubicBezTo>
                <a:cubicBezTo>
                  <a:pt x="9288622" y="12367"/>
                  <a:pt x="9484900" y="32063"/>
                  <a:pt x="9805713" y="0"/>
                </a:cubicBezTo>
                <a:cubicBezTo>
                  <a:pt x="10126526" y="-32063"/>
                  <a:pt x="10136592" y="-912"/>
                  <a:pt x="10394749" y="0"/>
                </a:cubicBezTo>
                <a:cubicBezTo>
                  <a:pt x="10407203" y="236551"/>
                  <a:pt x="10397084" y="350972"/>
                  <a:pt x="10394749" y="480132"/>
                </a:cubicBezTo>
                <a:cubicBezTo>
                  <a:pt x="10392414" y="609292"/>
                  <a:pt x="10406131" y="814576"/>
                  <a:pt x="10394749" y="923330"/>
                </a:cubicBezTo>
                <a:cubicBezTo>
                  <a:pt x="10061474" y="907315"/>
                  <a:pt x="9931235" y="883690"/>
                  <a:pt x="9597818" y="923330"/>
                </a:cubicBezTo>
                <a:cubicBezTo>
                  <a:pt x="9264401" y="962970"/>
                  <a:pt x="9293875" y="917897"/>
                  <a:pt x="9216677" y="923330"/>
                </a:cubicBezTo>
                <a:cubicBezTo>
                  <a:pt x="9139479" y="928763"/>
                  <a:pt x="8910008" y="920126"/>
                  <a:pt x="8731589" y="923330"/>
                </a:cubicBezTo>
                <a:cubicBezTo>
                  <a:pt x="8553170" y="926534"/>
                  <a:pt x="8144600" y="899559"/>
                  <a:pt x="7830711" y="923330"/>
                </a:cubicBezTo>
                <a:cubicBezTo>
                  <a:pt x="7516822" y="947101"/>
                  <a:pt x="7451402" y="922143"/>
                  <a:pt x="7137728" y="923330"/>
                </a:cubicBezTo>
                <a:cubicBezTo>
                  <a:pt x="6824054" y="924517"/>
                  <a:pt x="6805839" y="930098"/>
                  <a:pt x="6652639" y="923330"/>
                </a:cubicBezTo>
                <a:cubicBezTo>
                  <a:pt x="6499439" y="916562"/>
                  <a:pt x="6115639" y="952811"/>
                  <a:pt x="5959656" y="923330"/>
                </a:cubicBezTo>
                <a:cubicBezTo>
                  <a:pt x="5803673" y="893849"/>
                  <a:pt x="5677963" y="905629"/>
                  <a:pt x="5578515" y="923330"/>
                </a:cubicBezTo>
                <a:cubicBezTo>
                  <a:pt x="5479067" y="941031"/>
                  <a:pt x="5315441" y="911099"/>
                  <a:pt x="5197375" y="923330"/>
                </a:cubicBezTo>
                <a:cubicBezTo>
                  <a:pt x="5079309" y="935561"/>
                  <a:pt x="4760636" y="918303"/>
                  <a:pt x="4504391" y="923330"/>
                </a:cubicBezTo>
                <a:cubicBezTo>
                  <a:pt x="4248146" y="928357"/>
                  <a:pt x="4235791" y="938480"/>
                  <a:pt x="4019303" y="923330"/>
                </a:cubicBezTo>
                <a:cubicBezTo>
                  <a:pt x="3802815" y="908180"/>
                  <a:pt x="3449691" y="919152"/>
                  <a:pt x="3222372" y="923330"/>
                </a:cubicBezTo>
                <a:cubicBezTo>
                  <a:pt x="2995053" y="927508"/>
                  <a:pt x="2857377" y="945210"/>
                  <a:pt x="2737284" y="923330"/>
                </a:cubicBezTo>
                <a:cubicBezTo>
                  <a:pt x="2617191" y="901450"/>
                  <a:pt x="2223934" y="944374"/>
                  <a:pt x="1940353" y="923330"/>
                </a:cubicBezTo>
                <a:cubicBezTo>
                  <a:pt x="1656772" y="902286"/>
                  <a:pt x="1706804" y="907572"/>
                  <a:pt x="1559212" y="923330"/>
                </a:cubicBezTo>
                <a:cubicBezTo>
                  <a:pt x="1411620" y="939088"/>
                  <a:pt x="934931" y="897918"/>
                  <a:pt x="762282" y="923330"/>
                </a:cubicBezTo>
                <a:cubicBezTo>
                  <a:pt x="589633" y="948743"/>
                  <a:pt x="353471" y="954695"/>
                  <a:pt x="0" y="923330"/>
                </a:cubicBezTo>
                <a:cubicBezTo>
                  <a:pt x="96" y="712000"/>
                  <a:pt x="-17204" y="597394"/>
                  <a:pt x="0" y="489365"/>
                </a:cubicBezTo>
                <a:cubicBezTo>
                  <a:pt x="17204" y="381337"/>
                  <a:pt x="11139" y="139986"/>
                  <a:pt x="0" y="0"/>
                </a:cubicBezTo>
                <a:close/>
              </a:path>
            </a:pathLst>
          </a:custGeom>
          <a:solidFill>
            <a:srgbClr val="FFDD66">
              <a:alpha val="0"/>
            </a:srgbClr>
          </a:solidFill>
          <a:ln w="95250" cmpd="sng">
            <a:noFill/>
            <a:prstDash val="solid"/>
            <a:bevel/>
          </a:ln>
          <a:effectLst/>
        </p:spPr>
        <p:txBody>
          <a:bodyPr wrap="square" rtlCol="0">
            <a:spAutoFit/>
          </a:bodyPr>
          <a:lstStyle/>
          <a:p>
            <a:r>
              <a:rPr lang="fr-FR" sz="5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Ghibli" panose="02030502050405020303" pitchFamily="18" charset="77"/>
              </a:rPr>
              <a:t>Gestion et Administration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B01F6D0-8A3C-8318-6B05-F03BF45D306D}"/>
              </a:ext>
            </a:extLst>
          </p:cNvPr>
          <p:cNvSpPr txBox="1"/>
          <p:nvPr/>
        </p:nvSpPr>
        <p:spPr>
          <a:xfrm>
            <a:off x="657327" y="1733882"/>
            <a:ext cx="5421737" cy="4468083"/>
          </a:xfrm>
          <a:custGeom>
            <a:avLst/>
            <a:gdLst>
              <a:gd name="connsiteX0" fmla="*/ 0 w 5421737"/>
              <a:gd name="connsiteY0" fmla="*/ 0 h 4468083"/>
              <a:gd name="connsiteX1" fmla="*/ 515065 w 5421737"/>
              <a:gd name="connsiteY1" fmla="*/ 0 h 4468083"/>
              <a:gd name="connsiteX2" fmla="*/ 1247000 w 5421737"/>
              <a:gd name="connsiteY2" fmla="*/ 0 h 4468083"/>
              <a:gd name="connsiteX3" fmla="*/ 1870499 w 5421737"/>
              <a:gd name="connsiteY3" fmla="*/ 0 h 4468083"/>
              <a:gd name="connsiteX4" fmla="*/ 2548216 w 5421737"/>
              <a:gd name="connsiteY4" fmla="*/ 0 h 4468083"/>
              <a:gd name="connsiteX5" fmla="*/ 3334368 w 5421737"/>
              <a:gd name="connsiteY5" fmla="*/ 0 h 4468083"/>
              <a:gd name="connsiteX6" fmla="*/ 3903651 w 5421737"/>
              <a:gd name="connsiteY6" fmla="*/ 0 h 4468083"/>
              <a:gd name="connsiteX7" fmla="*/ 4635585 w 5421737"/>
              <a:gd name="connsiteY7" fmla="*/ 0 h 4468083"/>
              <a:gd name="connsiteX8" fmla="*/ 5421737 w 5421737"/>
              <a:gd name="connsiteY8" fmla="*/ 0 h 4468083"/>
              <a:gd name="connsiteX9" fmla="*/ 5421737 w 5421737"/>
              <a:gd name="connsiteY9" fmla="*/ 638298 h 4468083"/>
              <a:gd name="connsiteX10" fmla="*/ 5421737 w 5421737"/>
              <a:gd name="connsiteY10" fmla="*/ 1276595 h 4468083"/>
              <a:gd name="connsiteX11" fmla="*/ 5421737 w 5421737"/>
              <a:gd name="connsiteY11" fmla="*/ 1825531 h 4468083"/>
              <a:gd name="connsiteX12" fmla="*/ 5421737 w 5421737"/>
              <a:gd name="connsiteY12" fmla="*/ 2553190 h 4468083"/>
              <a:gd name="connsiteX13" fmla="*/ 5421737 w 5421737"/>
              <a:gd name="connsiteY13" fmla="*/ 3191488 h 4468083"/>
              <a:gd name="connsiteX14" fmla="*/ 5421737 w 5421737"/>
              <a:gd name="connsiteY14" fmla="*/ 3919147 h 4468083"/>
              <a:gd name="connsiteX15" fmla="*/ 5421737 w 5421737"/>
              <a:gd name="connsiteY15" fmla="*/ 4468083 h 4468083"/>
              <a:gd name="connsiteX16" fmla="*/ 4798237 w 5421737"/>
              <a:gd name="connsiteY16" fmla="*/ 4468083 h 4468083"/>
              <a:gd name="connsiteX17" fmla="*/ 4174737 w 5421737"/>
              <a:gd name="connsiteY17" fmla="*/ 4468083 h 4468083"/>
              <a:gd name="connsiteX18" fmla="*/ 3442803 w 5421737"/>
              <a:gd name="connsiteY18" fmla="*/ 4468083 h 4468083"/>
              <a:gd name="connsiteX19" fmla="*/ 2765086 w 5421737"/>
              <a:gd name="connsiteY19" fmla="*/ 4468083 h 4468083"/>
              <a:gd name="connsiteX20" fmla="*/ 1978934 w 5421737"/>
              <a:gd name="connsiteY20" fmla="*/ 4468083 h 4468083"/>
              <a:gd name="connsiteX21" fmla="*/ 1192782 w 5421737"/>
              <a:gd name="connsiteY21" fmla="*/ 4468083 h 4468083"/>
              <a:gd name="connsiteX22" fmla="*/ 0 w 5421737"/>
              <a:gd name="connsiteY22" fmla="*/ 4468083 h 4468083"/>
              <a:gd name="connsiteX23" fmla="*/ 0 w 5421737"/>
              <a:gd name="connsiteY23" fmla="*/ 3785105 h 4468083"/>
              <a:gd name="connsiteX24" fmla="*/ 0 w 5421737"/>
              <a:gd name="connsiteY24" fmla="*/ 3102126 h 4468083"/>
              <a:gd name="connsiteX25" fmla="*/ 0 w 5421737"/>
              <a:gd name="connsiteY25" fmla="*/ 2463829 h 4468083"/>
              <a:gd name="connsiteX26" fmla="*/ 0 w 5421737"/>
              <a:gd name="connsiteY26" fmla="*/ 1825531 h 4468083"/>
              <a:gd name="connsiteX27" fmla="*/ 0 w 5421737"/>
              <a:gd name="connsiteY27" fmla="*/ 1187233 h 4468083"/>
              <a:gd name="connsiteX28" fmla="*/ 0 w 5421737"/>
              <a:gd name="connsiteY28" fmla="*/ 682978 h 4468083"/>
              <a:gd name="connsiteX29" fmla="*/ 0 w 5421737"/>
              <a:gd name="connsiteY29" fmla="*/ 0 h 446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21737" h="4468083" fill="none" extrusionOk="0">
                <a:moveTo>
                  <a:pt x="0" y="0"/>
                </a:moveTo>
                <a:cubicBezTo>
                  <a:pt x="137194" y="-9708"/>
                  <a:pt x="342622" y="-9801"/>
                  <a:pt x="515065" y="0"/>
                </a:cubicBezTo>
                <a:cubicBezTo>
                  <a:pt x="687508" y="9801"/>
                  <a:pt x="927426" y="33960"/>
                  <a:pt x="1247000" y="0"/>
                </a:cubicBezTo>
                <a:cubicBezTo>
                  <a:pt x="1566575" y="-33960"/>
                  <a:pt x="1693403" y="-24336"/>
                  <a:pt x="1870499" y="0"/>
                </a:cubicBezTo>
                <a:cubicBezTo>
                  <a:pt x="2047595" y="24336"/>
                  <a:pt x="2364936" y="-12470"/>
                  <a:pt x="2548216" y="0"/>
                </a:cubicBezTo>
                <a:cubicBezTo>
                  <a:pt x="2731496" y="12470"/>
                  <a:pt x="3171286" y="-33332"/>
                  <a:pt x="3334368" y="0"/>
                </a:cubicBezTo>
                <a:cubicBezTo>
                  <a:pt x="3497450" y="33332"/>
                  <a:pt x="3629261" y="4093"/>
                  <a:pt x="3903651" y="0"/>
                </a:cubicBezTo>
                <a:cubicBezTo>
                  <a:pt x="4178041" y="-4093"/>
                  <a:pt x="4476853" y="-10902"/>
                  <a:pt x="4635585" y="0"/>
                </a:cubicBezTo>
                <a:cubicBezTo>
                  <a:pt x="4794317" y="10902"/>
                  <a:pt x="5082706" y="-5664"/>
                  <a:pt x="5421737" y="0"/>
                </a:cubicBezTo>
                <a:cubicBezTo>
                  <a:pt x="5406393" y="240549"/>
                  <a:pt x="5413047" y="351531"/>
                  <a:pt x="5421737" y="638298"/>
                </a:cubicBezTo>
                <a:cubicBezTo>
                  <a:pt x="5430427" y="925065"/>
                  <a:pt x="5395190" y="995495"/>
                  <a:pt x="5421737" y="1276595"/>
                </a:cubicBezTo>
                <a:cubicBezTo>
                  <a:pt x="5448284" y="1557695"/>
                  <a:pt x="5395438" y="1651945"/>
                  <a:pt x="5421737" y="1825531"/>
                </a:cubicBezTo>
                <a:cubicBezTo>
                  <a:pt x="5448036" y="1999117"/>
                  <a:pt x="5441951" y="2251884"/>
                  <a:pt x="5421737" y="2553190"/>
                </a:cubicBezTo>
                <a:cubicBezTo>
                  <a:pt x="5401523" y="2854496"/>
                  <a:pt x="5408998" y="3050429"/>
                  <a:pt x="5421737" y="3191488"/>
                </a:cubicBezTo>
                <a:cubicBezTo>
                  <a:pt x="5434476" y="3332547"/>
                  <a:pt x="5411098" y="3700173"/>
                  <a:pt x="5421737" y="3919147"/>
                </a:cubicBezTo>
                <a:cubicBezTo>
                  <a:pt x="5432376" y="4138121"/>
                  <a:pt x="5397753" y="4221065"/>
                  <a:pt x="5421737" y="4468083"/>
                </a:cubicBezTo>
                <a:cubicBezTo>
                  <a:pt x="5236831" y="4482075"/>
                  <a:pt x="4990729" y="4444250"/>
                  <a:pt x="4798237" y="4468083"/>
                </a:cubicBezTo>
                <a:cubicBezTo>
                  <a:pt x="4605745" y="4491916"/>
                  <a:pt x="4306927" y="4480278"/>
                  <a:pt x="4174737" y="4468083"/>
                </a:cubicBezTo>
                <a:cubicBezTo>
                  <a:pt x="4042547" y="4455888"/>
                  <a:pt x="3706022" y="4494547"/>
                  <a:pt x="3442803" y="4468083"/>
                </a:cubicBezTo>
                <a:cubicBezTo>
                  <a:pt x="3179584" y="4441619"/>
                  <a:pt x="2923017" y="4453582"/>
                  <a:pt x="2765086" y="4468083"/>
                </a:cubicBezTo>
                <a:cubicBezTo>
                  <a:pt x="2607155" y="4482584"/>
                  <a:pt x="2194852" y="4445744"/>
                  <a:pt x="1978934" y="4468083"/>
                </a:cubicBezTo>
                <a:cubicBezTo>
                  <a:pt x="1763016" y="4490422"/>
                  <a:pt x="1401608" y="4435981"/>
                  <a:pt x="1192782" y="4468083"/>
                </a:cubicBezTo>
                <a:cubicBezTo>
                  <a:pt x="983956" y="4500185"/>
                  <a:pt x="507358" y="4493101"/>
                  <a:pt x="0" y="4468083"/>
                </a:cubicBezTo>
                <a:cubicBezTo>
                  <a:pt x="-19250" y="4306413"/>
                  <a:pt x="29973" y="3995151"/>
                  <a:pt x="0" y="3785105"/>
                </a:cubicBezTo>
                <a:cubicBezTo>
                  <a:pt x="-29973" y="3575059"/>
                  <a:pt x="-15682" y="3431645"/>
                  <a:pt x="0" y="3102126"/>
                </a:cubicBezTo>
                <a:cubicBezTo>
                  <a:pt x="15682" y="2772607"/>
                  <a:pt x="-13117" y="2664882"/>
                  <a:pt x="0" y="2463829"/>
                </a:cubicBezTo>
                <a:cubicBezTo>
                  <a:pt x="13117" y="2262776"/>
                  <a:pt x="12327" y="2042231"/>
                  <a:pt x="0" y="1825531"/>
                </a:cubicBezTo>
                <a:cubicBezTo>
                  <a:pt x="-12327" y="1608831"/>
                  <a:pt x="8903" y="1493302"/>
                  <a:pt x="0" y="1187233"/>
                </a:cubicBezTo>
                <a:cubicBezTo>
                  <a:pt x="-8903" y="881164"/>
                  <a:pt x="-375" y="810514"/>
                  <a:pt x="0" y="682978"/>
                </a:cubicBezTo>
                <a:cubicBezTo>
                  <a:pt x="375" y="555443"/>
                  <a:pt x="14052" y="295131"/>
                  <a:pt x="0" y="0"/>
                </a:cubicBezTo>
                <a:close/>
              </a:path>
              <a:path w="5421737" h="4468083" stroke="0" extrusionOk="0">
                <a:moveTo>
                  <a:pt x="0" y="0"/>
                </a:moveTo>
                <a:cubicBezTo>
                  <a:pt x="243175" y="20712"/>
                  <a:pt x="479561" y="8132"/>
                  <a:pt x="623500" y="0"/>
                </a:cubicBezTo>
                <a:cubicBezTo>
                  <a:pt x="767439" y="-8132"/>
                  <a:pt x="1006939" y="-8941"/>
                  <a:pt x="1138565" y="0"/>
                </a:cubicBezTo>
                <a:cubicBezTo>
                  <a:pt x="1270192" y="8941"/>
                  <a:pt x="1602607" y="2317"/>
                  <a:pt x="1924717" y="0"/>
                </a:cubicBezTo>
                <a:cubicBezTo>
                  <a:pt x="2246827" y="-2317"/>
                  <a:pt x="2305345" y="-3195"/>
                  <a:pt x="2548216" y="0"/>
                </a:cubicBezTo>
                <a:cubicBezTo>
                  <a:pt x="2791087" y="3195"/>
                  <a:pt x="2939026" y="-932"/>
                  <a:pt x="3171716" y="0"/>
                </a:cubicBezTo>
                <a:cubicBezTo>
                  <a:pt x="3404406" y="932"/>
                  <a:pt x="3590309" y="-35549"/>
                  <a:pt x="3957868" y="0"/>
                </a:cubicBezTo>
                <a:cubicBezTo>
                  <a:pt x="4325427" y="35549"/>
                  <a:pt x="4324862" y="-20376"/>
                  <a:pt x="4527150" y="0"/>
                </a:cubicBezTo>
                <a:cubicBezTo>
                  <a:pt x="4729438" y="20376"/>
                  <a:pt x="5019459" y="18682"/>
                  <a:pt x="5421737" y="0"/>
                </a:cubicBezTo>
                <a:cubicBezTo>
                  <a:pt x="5413300" y="223111"/>
                  <a:pt x="5429543" y="555619"/>
                  <a:pt x="5421737" y="727659"/>
                </a:cubicBezTo>
                <a:cubicBezTo>
                  <a:pt x="5413931" y="899699"/>
                  <a:pt x="5443138" y="1099624"/>
                  <a:pt x="5421737" y="1276595"/>
                </a:cubicBezTo>
                <a:cubicBezTo>
                  <a:pt x="5400336" y="1453566"/>
                  <a:pt x="5423573" y="1612431"/>
                  <a:pt x="5421737" y="1914893"/>
                </a:cubicBezTo>
                <a:cubicBezTo>
                  <a:pt x="5419901" y="2217355"/>
                  <a:pt x="5454865" y="2319622"/>
                  <a:pt x="5421737" y="2597871"/>
                </a:cubicBezTo>
                <a:cubicBezTo>
                  <a:pt x="5388609" y="2876120"/>
                  <a:pt x="5432714" y="2999524"/>
                  <a:pt x="5421737" y="3102126"/>
                </a:cubicBezTo>
                <a:cubicBezTo>
                  <a:pt x="5410760" y="3204728"/>
                  <a:pt x="5453284" y="3607114"/>
                  <a:pt x="5421737" y="3740424"/>
                </a:cubicBezTo>
                <a:cubicBezTo>
                  <a:pt x="5390190" y="3873734"/>
                  <a:pt x="5390338" y="4305326"/>
                  <a:pt x="5421737" y="4468083"/>
                </a:cubicBezTo>
                <a:cubicBezTo>
                  <a:pt x="5182075" y="4448323"/>
                  <a:pt x="4908693" y="4490080"/>
                  <a:pt x="4744020" y="4468083"/>
                </a:cubicBezTo>
                <a:cubicBezTo>
                  <a:pt x="4579347" y="4446086"/>
                  <a:pt x="4166038" y="4435960"/>
                  <a:pt x="3957868" y="4468083"/>
                </a:cubicBezTo>
                <a:cubicBezTo>
                  <a:pt x="3749698" y="4500206"/>
                  <a:pt x="3577640" y="4452942"/>
                  <a:pt x="3280151" y="4468083"/>
                </a:cubicBezTo>
                <a:cubicBezTo>
                  <a:pt x="2982662" y="4483224"/>
                  <a:pt x="2881581" y="4448811"/>
                  <a:pt x="2765086" y="4468083"/>
                </a:cubicBezTo>
                <a:cubicBezTo>
                  <a:pt x="2648592" y="4487355"/>
                  <a:pt x="2359754" y="4471398"/>
                  <a:pt x="2195803" y="4468083"/>
                </a:cubicBezTo>
                <a:cubicBezTo>
                  <a:pt x="2031852" y="4464768"/>
                  <a:pt x="1778705" y="4496505"/>
                  <a:pt x="1409652" y="4468083"/>
                </a:cubicBezTo>
                <a:cubicBezTo>
                  <a:pt x="1040599" y="4439661"/>
                  <a:pt x="932312" y="4483803"/>
                  <a:pt x="731934" y="4468083"/>
                </a:cubicBezTo>
                <a:cubicBezTo>
                  <a:pt x="531556" y="4452363"/>
                  <a:pt x="160730" y="4431978"/>
                  <a:pt x="0" y="4468083"/>
                </a:cubicBezTo>
                <a:cubicBezTo>
                  <a:pt x="-21550" y="4283823"/>
                  <a:pt x="11188" y="4073604"/>
                  <a:pt x="0" y="3829785"/>
                </a:cubicBezTo>
                <a:cubicBezTo>
                  <a:pt x="-11188" y="3585966"/>
                  <a:pt x="-8717" y="3565356"/>
                  <a:pt x="0" y="3325530"/>
                </a:cubicBezTo>
                <a:cubicBezTo>
                  <a:pt x="8717" y="3085704"/>
                  <a:pt x="-18045" y="3056311"/>
                  <a:pt x="0" y="2821275"/>
                </a:cubicBezTo>
                <a:cubicBezTo>
                  <a:pt x="18045" y="2586239"/>
                  <a:pt x="-25602" y="2438068"/>
                  <a:pt x="0" y="2138297"/>
                </a:cubicBezTo>
                <a:cubicBezTo>
                  <a:pt x="25602" y="1838526"/>
                  <a:pt x="14445" y="1807249"/>
                  <a:pt x="0" y="1589361"/>
                </a:cubicBezTo>
                <a:cubicBezTo>
                  <a:pt x="-14445" y="1371473"/>
                  <a:pt x="20381" y="1224136"/>
                  <a:pt x="0" y="861702"/>
                </a:cubicBezTo>
                <a:cubicBezTo>
                  <a:pt x="-20381" y="499268"/>
                  <a:pt x="4543" y="207253"/>
                  <a:pt x="0" y="0"/>
                </a:cubicBez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 w="95250" cmpd="thinThick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Création / édition / suppression de questions.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Sauvegarde et chargement de quiz personnalisés.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Liste claire avec filtres et pagination.</a:t>
            </a:r>
          </a:p>
          <a:p>
            <a:pPr algn="ctr">
              <a:lnSpc>
                <a:spcPct val="150000"/>
              </a:lnSpc>
            </a:pPr>
            <a:r>
              <a:rPr lang="fr-FR" sz="2400" b="1" spc="300">
                <a:ln>
                  <a:solidFill>
                    <a:schemeClr val="tx1">
                      <a:alpha val="39864"/>
                    </a:schemeClr>
                  </a:solidFill>
                </a:ln>
                <a:solidFill>
                  <a:schemeClr val="accent5"/>
                </a:solidFill>
                <a:latin typeface="Ghibli" panose="02030502050405020303" pitchFamily="18" charset="77"/>
              </a:rPr>
              <a:t>Interface ergonomique et sobre.</a:t>
            </a:r>
          </a:p>
        </p:txBody>
      </p:sp>
      <p:pic>
        <p:nvPicPr>
          <p:cNvPr id="7" name="Image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6BF7029F-8C68-C291-6527-6DFF7CF22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8" y="409073"/>
            <a:ext cx="6291514" cy="6039853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D39A66A1-6ABB-31D6-DFE9-D75D39B8D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85" y="409073"/>
            <a:ext cx="4975672" cy="1564106"/>
          </a:xfrm>
          <a:prstGeom prst="rect">
            <a:avLst/>
          </a:prstGeom>
        </p:spPr>
      </p:pic>
      <p:pic>
        <p:nvPicPr>
          <p:cNvPr id="11" name="Image 10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A6B11C8D-50F2-7D80-20D3-1E9A532C3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85" y="3155282"/>
            <a:ext cx="4975672" cy="3293644"/>
          </a:xfrm>
          <a:prstGeom prst="rect">
            <a:avLst/>
          </a:prstGeom>
        </p:spPr>
      </p:pic>
      <p:pic>
        <p:nvPicPr>
          <p:cNvPr id="13" name="Image 1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E71B5758-3A4A-3B65-DD61-94C271081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4" y="1278958"/>
            <a:ext cx="7772400" cy="4300082"/>
          </a:xfrm>
          <a:prstGeom prst="rect">
            <a:avLst/>
          </a:prstGeom>
        </p:spPr>
      </p:pic>
      <p:pic>
        <p:nvPicPr>
          <p:cNvPr id="16" name="Image 15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4FB33438-652D-63F3-5D34-249B2B461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4" y="1285171"/>
            <a:ext cx="7772400" cy="4916794"/>
          </a:xfrm>
          <a:prstGeom prst="rect">
            <a:avLst/>
          </a:prstGeom>
        </p:spPr>
      </p:pic>
      <p:pic>
        <p:nvPicPr>
          <p:cNvPr id="19" name="Image 1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201200E4-1806-436C-3F70-22C007E04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4" y="1278958"/>
            <a:ext cx="7772400" cy="3216165"/>
          </a:xfrm>
          <a:prstGeom prst="rect">
            <a:avLst/>
          </a:prstGeom>
        </p:spPr>
      </p:pic>
      <p:pic>
        <p:nvPicPr>
          <p:cNvPr id="21" name="Image 20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29A70686-4E50-A9B4-ABC8-23B4AC5748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5379"/>
            <a:ext cx="7772400" cy="6187239"/>
          </a:xfrm>
          <a:prstGeom prst="rect">
            <a:avLst/>
          </a:prstGeom>
        </p:spPr>
      </p:pic>
      <p:pic>
        <p:nvPicPr>
          <p:cNvPr id="23" name="Image 22" descr="Une image contenant texte, capture d’écran, Page web, Police&#10;&#10;Le contenu généré par l’IA peut être incorrect.">
            <a:extLst>
              <a:ext uri="{FF2B5EF4-FFF2-40B4-BE49-F238E27FC236}">
                <a16:creationId xmlns:a16="http://schemas.microsoft.com/office/drawing/2014/main" id="{093F8B91-7FBF-FFC3-E77A-AE2DB66BB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28" y="739739"/>
            <a:ext cx="7772400" cy="502216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D48BD84-7489-AEE1-A587-B3C061D9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z="1600" smtClean="0">
                <a:solidFill>
                  <a:srgbClr val="FFDD66"/>
                </a:solidFill>
                <a:latin typeface="Ghibli" panose="02030502050405020303" pitchFamily="18" charset="77"/>
              </a:rPr>
              <a:t>9</a:t>
            </a:fld>
            <a:endParaRPr lang="en-US" sz="1600" dirty="0">
              <a:solidFill>
                <a:srgbClr val="FFDD66"/>
              </a:solidFill>
              <a:latin typeface="Ghibli" panose="020305020504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461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oho">
    <a:dk1>
      <a:sysClr val="windowText" lastClr="000000"/>
    </a:dk1>
    <a:lt1>
      <a:sysClr val="window" lastClr="FFFFFF"/>
    </a:lt1>
    <a:dk2>
      <a:srgbClr val="323232"/>
    </a:dk2>
    <a:lt2>
      <a:srgbClr val="F4F1EF"/>
    </a:lt2>
    <a:accent1>
      <a:srgbClr val="8F4F58"/>
    </a:accent1>
    <a:accent2>
      <a:srgbClr val="D09182"/>
    </a:accent2>
    <a:accent3>
      <a:srgbClr val="C7A085"/>
    </a:accent3>
    <a:accent4>
      <a:srgbClr val="ADA085"/>
    </a:accent4>
    <a:accent5>
      <a:srgbClr val="5F787F"/>
    </a:accent5>
    <a:accent6>
      <a:srgbClr val="5A6768"/>
    </a:accent6>
    <a:hlink>
      <a:srgbClr val="A25872"/>
    </a:hlink>
    <a:folHlink>
      <a:srgbClr val="667A7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ACE51F0DB90E42BE71933BB636D644" ma:contentTypeVersion="11" ma:contentTypeDescription="Crée un document." ma:contentTypeScope="" ma:versionID="6aaf979ecddfce46b865e8b110854861">
  <xsd:schema xmlns:xsd="http://www.w3.org/2001/XMLSchema" xmlns:xs="http://www.w3.org/2001/XMLSchema" xmlns:p="http://schemas.microsoft.com/office/2006/metadata/properties" xmlns:ns2="5f5186bb-a65a-495a-9ace-4263fb9fbeed" xmlns:ns3="58c4dec6-bece-4af0-abdb-535d39735d6a" targetNamespace="http://schemas.microsoft.com/office/2006/metadata/properties" ma:root="true" ma:fieldsID="eba6acbcf6405aa4317a0e754ab2ccdc" ns2:_="" ns3:_="">
    <xsd:import namespace="5f5186bb-a65a-495a-9ace-4263fb9fbeed"/>
    <xsd:import namespace="58c4dec6-bece-4af0-abdb-535d39735d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5186bb-a65a-495a-9ace-4263fb9fbe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10bafe7f-9857-4f22-abd8-d347ad85f0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4dec6-bece-4af0-abdb-535d39735d6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caffdc0-4a5e-4b84-9272-09f44acb3c56}" ma:internalName="TaxCatchAll" ma:showField="CatchAllData" ma:web="58c4dec6-bece-4af0-abdb-535d39735d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c4dec6-bece-4af0-abdb-535d39735d6a" xsi:nil="true"/>
    <lcf76f155ced4ddcb4097134ff3c332f xmlns="5f5186bb-a65a-495a-9ace-4263fb9fbee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35EBD4-A305-43F4-BF3A-18B8F3828729}">
  <ds:schemaRefs>
    <ds:schemaRef ds:uri="58c4dec6-bece-4af0-abdb-535d39735d6a"/>
    <ds:schemaRef ds:uri="5f5186bb-a65a-495a-9ace-4263fb9fbe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50820D0-6CB0-4946-95C4-1D55E451A718}">
  <ds:schemaRefs>
    <ds:schemaRef ds:uri="http://schemas.microsoft.com/office/2006/metadata/properties"/>
    <ds:schemaRef ds:uri="http://www.w3.org/XML/1998/namespace"/>
    <ds:schemaRef ds:uri="http://purl.org/dc/terms/"/>
    <ds:schemaRef ds:uri="5f5186bb-a65a-495a-9ace-4263fb9fbeed"/>
    <ds:schemaRef ds:uri="http://purl.org/dc/dcmitype/"/>
    <ds:schemaRef ds:uri="http://schemas.microsoft.com/office/2006/documentManagement/types"/>
    <ds:schemaRef ds:uri="http://purl.org/dc/elements/1.1/"/>
    <ds:schemaRef ds:uri="58c4dec6-bece-4af0-abdb-535d39735d6a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F924386-5245-462B-8668-D3BA13BD8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441</Words>
  <Application>Microsoft Macintosh PowerPoint</Application>
  <PresentationFormat>Grand écran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Aptos</vt:lpstr>
      <vt:lpstr>Arial</vt:lpstr>
      <vt:lpstr>Avenir Next LT Pro</vt:lpstr>
      <vt:lpstr>Ghibli</vt:lpstr>
      <vt:lpstr>Modern Love</vt:lpstr>
      <vt:lpstr>BohemianVTI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Simon BROUARD (Code bzh BREST)</cp:lastModifiedBy>
  <cp:revision>2</cp:revision>
  <dcterms:created xsi:type="dcterms:W3CDTF">2025-10-08T07:48:15Z</dcterms:created>
  <dcterms:modified xsi:type="dcterms:W3CDTF">2025-10-15T07:42:33Z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0x010100B9ACE51F0DB90E42BE71933BB636D644</vt:lpwstr>
  </property>
  <property fmtid="{D5CDD505-2E9C-101B-9397-08002B2CF9AE}" pid="3" name="MediaServiceImageTags">
    <vt:lpwstr/>
  </property>
</Properties>
</file>